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256" r:id="rId2"/>
    <p:sldId id="400" r:id="rId3"/>
    <p:sldId id="406" r:id="rId4"/>
    <p:sldId id="447" r:id="rId5"/>
    <p:sldId id="448" r:id="rId6"/>
    <p:sldId id="449" r:id="rId7"/>
    <p:sldId id="450" r:id="rId8"/>
    <p:sldId id="451" r:id="rId9"/>
    <p:sldId id="452" r:id="rId10"/>
    <p:sldId id="483" r:id="rId11"/>
    <p:sldId id="484" r:id="rId12"/>
    <p:sldId id="459" r:id="rId13"/>
    <p:sldId id="461" r:id="rId14"/>
    <p:sldId id="482" r:id="rId15"/>
    <p:sldId id="462" r:id="rId16"/>
    <p:sldId id="464" r:id="rId17"/>
    <p:sldId id="465" r:id="rId18"/>
    <p:sldId id="466" r:id="rId19"/>
    <p:sldId id="480" r:id="rId20"/>
    <p:sldId id="467" r:id="rId21"/>
    <p:sldId id="468" r:id="rId22"/>
    <p:sldId id="463" r:id="rId23"/>
    <p:sldId id="471" r:id="rId24"/>
    <p:sldId id="473" r:id="rId25"/>
    <p:sldId id="481" r:id="rId26"/>
    <p:sldId id="472" r:id="rId27"/>
    <p:sldId id="474" r:id="rId28"/>
    <p:sldId id="478" r:id="rId29"/>
    <p:sldId id="475" r:id="rId30"/>
    <p:sldId id="469" r:id="rId31"/>
    <p:sldId id="476" r:id="rId32"/>
    <p:sldId id="477" r:id="rId33"/>
    <p:sldId id="470" r:id="rId34"/>
    <p:sldId id="479" r:id="rId35"/>
  </p:sldIdLst>
  <p:sldSz cx="9144000" cy="6858000" type="screen4x3"/>
  <p:notesSz cx="9926638" cy="6797675"/>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CC3300"/>
    <a:srgbClr val="00FF00"/>
    <a:srgbClr val="FF99CC"/>
    <a:srgbClr val="996633"/>
    <a:srgbClr val="FF9900"/>
    <a:srgbClr val="FFCC00"/>
    <a:srgbClr val="FF5050"/>
    <a:srgbClr val="99FF66"/>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85080" autoAdjust="0"/>
  </p:normalViewPr>
  <p:slideViewPr>
    <p:cSldViewPr>
      <p:cViewPr varScale="1">
        <p:scale>
          <a:sx n="100" d="100"/>
          <a:sy n="100" d="100"/>
        </p:scale>
        <p:origin x="1908"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1"/>
            <a:ext cx="4302625" cy="34026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5621697" y="1"/>
            <a:ext cx="4302625" cy="340265"/>
          </a:xfrm>
          <a:prstGeom prst="rect">
            <a:avLst/>
          </a:prstGeom>
        </p:spPr>
        <p:txBody>
          <a:bodyPr vert="horz" lIns="91440" tIns="45720" rIns="91440" bIns="45720" rtlCol="0"/>
          <a:lstStyle>
            <a:lvl1pPr algn="r">
              <a:defRPr sz="1200"/>
            </a:lvl1pPr>
          </a:lstStyle>
          <a:p>
            <a:fld id="{9B6A64C7-691D-4A65-A128-51BA9EC35B70}" type="datetimeFigureOut">
              <a:rPr kumimoji="1" lang="ja-JP" altLang="en-US" smtClean="0"/>
              <a:pPr/>
              <a:t>2014/10/29</a:t>
            </a:fld>
            <a:endParaRPr kumimoji="1" lang="ja-JP" altLang="en-US"/>
          </a:p>
        </p:txBody>
      </p:sp>
      <p:sp>
        <p:nvSpPr>
          <p:cNvPr id="4" name="フッター プレースホルダ 3"/>
          <p:cNvSpPr>
            <a:spLocks noGrp="1"/>
          </p:cNvSpPr>
          <p:nvPr>
            <p:ph type="ftr" sz="quarter" idx="2"/>
          </p:nvPr>
        </p:nvSpPr>
        <p:spPr>
          <a:xfrm>
            <a:off x="0" y="6456325"/>
            <a:ext cx="4302625" cy="340264"/>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5621697" y="6456325"/>
            <a:ext cx="4302625" cy="340264"/>
          </a:xfrm>
          <a:prstGeom prst="rect">
            <a:avLst/>
          </a:prstGeom>
        </p:spPr>
        <p:txBody>
          <a:bodyPr vert="horz" lIns="91440" tIns="45720" rIns="91440" bIns="45720" rtlCol="0" anchor="b"/>
          <a:lstStyle>
            <a:lvl1pPr algn="r">
              <a:defRPr sz="1200"/>
            </a:lvl1pPr>
          </a:lstStyle>
          <a:p>
            <a:fld id="{B7FA72A9-FB5B-4BA6-B189-8DD4D1B428CE}" type="slidenum">
              <a:rPr kumimoji="1" lang="ja-JP" altLang="en-US" smtClean="0"/>
              <a:pPr/>
              <a:t>‹#›</a:t>
            </a:fld>
            <a:endParaRPr kumimoji="1" lang="ja-JP" altLang="en-US"/>
          </a:p>
        </p:txBody>
      </p:sp>
    </p:spTree>
    <p:extLst>
      <p:ext uri="{BB962C8B-B14F-4D97-AF65-F5344CB8AC3E}">
        <p14:creationId xmlns:p14="http://schemas.microsoft.com/office/powerpoint/2010/main" val="27546150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2" y="0"/>
            <a:ext cx="4301543" cy="339884"/>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5622800" y="0"/>
            <a:ext cx="4301543" cy="339884"/>
          </a:xfrm>
          <a:prstGeom prst="rect">
            <a:avLst/>
          </a:prstGeom>
        </p:spPr>
        <p:txBody>
          <a:bodyPr vert="horz" lIns="91440" tIns="45720" rIns="91440" bIns="45720" rtlCol="0"/>
          <a:lstStyle>
            <a:lvl1pPr algn="r">
              <a:defRPr sz="1200"/>
            </a:lvl1pPr>
          </a:lstStyle>
          <a:p>
            <a:fld id="{0E12B21E-E2D9-410C-B3A4-3D6492ECEF9F}" type="datetimeFigureOut">
              <a:rPr kumimoji="1" lang="ja-JP" altLang="en-US" smtClean="0"/>
              <a:pPr/>
              <a:t>2014/10/29</a:t>
            </a:fld>
            <a:endParaRPr kumimoji="1" lang="ja-JP" altLang="en-US"/>
          </a:p>
        </p:txBody>
      </p:sp>
      <p:sp>
        <p:nvSpPr>
          <p:cNvPr id="4" name="スライド イメージ プレースホルダ 3"/>
          <p:cNvSpPr>
            <a:spLocks noGrp="1" noRot="1" noChangeAspect="1"/>
          </p:cNvSpPr>
          <p:nvPr>
            <p:ph type="sldImg" idx="2"/>
          </p:nvPr>
        </p:nvSpPr>
        <p:spPr>
          <a:xfrm>
            <a:off x="3263900" y="509588"/>
            <a:ext cx="3398838" cy="25495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992665" y="3228896"/>
            <a:ext cx="7941310" cy="3058954"/>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2" y="6456611"/>
            <a:ext cx="4301543" cy="339884"/>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5622800" y="6456611"/>
            <a:ext cx="4301543" cy="339884"/>
          </a:xfrm>
          <a:prstGeom prst="rect">
            <a:avLst/>
          </a:prstGeom>
        </p:spPr>
        <p:txBody>
          <a:bodyPr vert="horz" lIns="91440" tIns="45720" rIns="91440" bIns="45720" rtlCol="0" anchor="b"/>
          <a:lstStyle>
            <a:lvl1pPr algn="r">
              <a:defRPr sz="1200"/>
            </a:lvl1pPr>
          </a:lstStyle>
          <a:p>
            <a:fld id="{96B84DDF-A775-47DD-ADFE-BDBB42BF5E99}" type="slidenum">
              <a:rPr kumimoji="1" lang="ja-JP" altLang="en-US" smtClean="0"/>
              <a:pPr/>
              <a:t>‹#›</a:t>
            </a:fld>
            <a:endParaRPr kumimoji="1" lang="ja-JP" altLang="en-US"/>
          </a:p>
        </p:txBody>
      </p:sp>
    </p:spTree>
    <p:extLst>
      <p:ext uri="{BB962C8B-B14F-4D97-AF65-F5344CB8AC3E}">
        <p14:creationId xmlns:p14="http://schemas.microsoft.com/office/powerpoint/2010/main" val="275911192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6B84DDF-A775-47DD-ADFE-BDBB42BF5E99}" type="slidenum">
              <a:rPr kumimoji="1" lang="ja-JP" altLang="en-US" smtClean="0"/>
              <a:pPr/>
              <a:t>1</a:t>
            </a:fld>
            <a:endParaRPr kumimoji="1" lang="ja-JP" altLang="en-US"/>
          </a:p>
        </p:txBody>
      </p:sp>
    </p:spTree>
    <p:extLst>
      <p:ext uri="{BB962C8B-B14F-4D97-AF65-F5344CB8AC3E}">
        <p14:creationId xmlns:p14="http://schemas.microsoft.com/office/powerpoint/2010/main" val="3529591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r>
              <a:rPr kumimoji="1" lang="en-US" altLang="ja-JP" smtClean="0"/>
              <a:t>2012</a:t>
            </a:r>
            <a:r>
              <a:rPr kumimoji="1" lang="ja-JP" altLang="en-US" smtClean="0"/>
              <a:t>年</a:t>
            </a:r>
            <a:r>
              <a:rPr kumimoji="1" lang="en-US" altLang="ja-JP" smtClean="0"/>
              <a:t>10</a:t>
            </a:r>
            <a:r>
              <a:rPr kumimoji="1" lang="ja-JP" altLang="en-US" smtClean="0"/>
              <a:t>月</a:t>
            </a:r>
            <a:r>
              <a:rPr kumimoji="1" lang="en-US" altLang="ja-JP" smtClean="0"/>
              <a:t>30</a:t>
            </a:r>
            <a:r>
              <a:rPr kumimoji="1" lang="ja-JP" altLang="en-US" smtClean="0"/>
              <a:t>日</a:t>
            </a:r>
            <a:r>
              <a:rPr kumimoji="1" lang="en-US" altLang="ja-JP" smtClean="0"/>
              <a:t>(</a:t>
            </a:r>
            <a:r>
              <a:rPr kumimoji="1" lang="ja-JP" altLang="en-US" smtClean="0"/>
              <a:t>火</a:t>
            </a:r>
            <a:r>
              <a:rPr kumimoji="1" lang="en-US" altLang="ja-JP" smtClean="0"/>
              <a:t>) </a:t>
            </a:r>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C71AA54-A1B0-4E49-901D-479E6540262E}"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r>
              <a:rPr kumimoji="1" lang="en-US" altLang="ja-JP" smtClean="0"/>
              <a:t>2012</a:t>
            </a:r>
            <a:r>
              <a:rPr kumimoji="1" lang="ja-JP" altLang="en-US" smtClean="0"/>
              <a:t>年</a:t>
            </a:r>
            <a:r>
              <a:rPr kumimoji="1" lang="en-US" altLang="ja-JP" smtClean="0"/>
              <a:t>10</a:t>
            </a:r>
            <a:r>
              <a:rPr kumimoji="1" lang="ja-JP" altLang="en-US" smtClean="0"/>
              <a:t>月</a:t>
            </a:r>
            <a:r>
              <a:rPr kumimoji="1" lang="en-US" altLang="ja-JP" smtClean="0"/>
              <a:t>30</a:t>
            </a:r>
            <a:r>
              <a:rPr kumimoji="1" lang="ja-JP" altLang="en-US" smtClean="0"/>
              <a:t>日</a:t>
            </a:r>
            <a:r>
              <a:rPr kumimoji="1" lang="en-US" altLang="ja-JP" smtClean="0"/>
              <a:t>(</a:t>
            </a:r>
            <a:r>
              <a:rPr kumimoji="1" lang="ja-JP" altLang="en-US" smtClean="0"/>
              <a:t>火</a:t>
            </a:r>
            <a:r>
              <a:rPr kumimoji="1" lang="en-US" altLang="ja-JP" smtClean="0"/>
              <a:t>) </a:t>
            </a:r>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C71AA54-A1B0-4E49-901D-479E6540262E}"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r>
              <a:rPr kumimoji="1" lang="en-US" altLang="ja-JP" smtClean="0"/>
              <a:t>2012</a:t>
            </a:r>
            <a:r>
              <a:rPr kumimoji="1" lang="ja-JP" altLang="en-US" smtClean="0"/>
              <a:t>年</a:t>
            </a:r>
            <a:r>
              <a:rPr kumimoji="1" lang="en-US" altLang="ja-JP" smtClean="0"/>
              <a:t>10</a:t>
            </a:r>
            <a:r>
              <a:rPr kumimoji="1" lang="ja-JP" altLang="en-US" smtClean="0"/>
              <a:t>月</a:t>
            </a:r>
            <a:r>
              <a:rPr kumimoji="1" lang="en-US" altLang="ja-JP" smtClean="0"/>
              <a:t>30</a:t>
            </a:r>
            <a:r>
              <a:rPr kumimoji="1" lang="ja-JP" altLang="en-US" smtClean="0"/>
              <a:t>日</a:t>
            </a:r>
            <a:r>
              <a:rPr kumimoji="1" lang="en-US" altLang="ja-JP" smtClean="0"/>
              <a:t>(</a:t>
            </a:r>
            <a:r>
              <a:rPr kumimoji="1" lang="ja-JP" altLang="en-US" smtClean="0"/>
              <a:t>火</a:t>
            </a:r>
            <a:r>
              <a:rPr kumimoji="1" lang="en-US" altLang="ja-JP" smtClean="0"/>
              <a:t>) </a:t>
            </a:r>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C71AA54-A1B0-4E49-901D-479E6540262E}"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r>
              <a:rPr kumimoji="1" lang="en-US" altLang="ja-JP" smtClean="0"/>
              <a:t>2012</a:t>
            </a:r>
            <a:r>
              <a:rPr kumimoji="1" lang="ja-JP" altLang="en-US" smtClean="0"/>
              <a:t>年</a:t>
            </a:r>
            <a:r>
              <a:rPr kumimoji="1" lang="en-US" altLang="ja-JP" smtClean="0"/>
              <a:t>10</a:t>
            </a:r>
            <a:r>
              <a:rPr kumimoji="1" lang="ja-JP" altLang="en-US" smtClean="0"/>
              <a:t>月</a:t>
            </a:r>
            <a:r>
              <a:rPr kumimoji="1" lang="en-US" altLang="ja-JP" smtClean="0"/>
              <a:t>30</a:t>
            </a:r>
            <a:r>
              <a:rPr kumimoji="1" lang="ja-JP" altLang="en-US" smtClean="0"/>
              <a:t>日</a:t>
            </a:r>
            <a:r>
              <a:rPr kumimoji="1" lang="en-US" altLang="ja-JP" smtClean="0"/>
              <a:t>(</a:t>
            </a:r>
            <a:r>
              <a:rPr kumimoji="1" lang="ja-JP" altLang="en-US" smtClean="0"/>
              <a:t>火</a:t>
            </a:r>
            <a:r>
              <a:rPr kumimoji="1" lang="en-US" altLang="ja-JP" smtClean="0"/>
              <a:t>) </a:t>
            </a:r>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C71AA54-A1B0-4E49-901D-479E6540262E}"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r>
              <a:rPr kumimoji="1" lang="en-US" altLang="ja-JP" smtClean="0"/>
              <a:t>2012</a:t>
            </a:r>
            <a:r>
              <a:rPr kumimoji="1" lang="ja-JP" altLang="en-US" smtClean="0"/>
              <a:t>年</a:t>
            </a:r>
            <a:r>
              <a:rPr kumimoji="1" lang="en-US" altLang="ja-JP" smtClean="0"/>
              <a:t>10</a:t>
            </a:r>
            <a:r>
              <a:rPr kumimoji="1" lang="ja-JP" altLang="en-US" smtClean="0"/>
              <a:t>月</a:t>
            </a:r>
            <a:r>
              <a:rPr kumimoji="1" lang="en-US" altLang="ja-JP" smtClean="0"/>
              <a:t>30</a:t>
            </a:r>
            <a:r>
              <a:rPr kumimoji="1" lang="ja-JP" altLang="en-US" smtClean="0"/>
              <a:t>日</a:t>
            </a:r>
            <a:r>
              <a:rPr kumimoji="1" lang="en-US" altLang="ja-JP" smtClean="0"/>
              <a:t>(</a:t>
            </a:r>
            <a:r>
              <a:rPr kumimoji="1" lang="ja-JP" altLang="en-US" smtClean="0"/>
              <a:t>火</a:t>
            </a:r>
            <a:r>
              <a:rPr kumimoji="1" lang="en-US" altLang="ja-JP" smtClean="0"/>
              <a:t>) </a:t>
            </a:r>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C71AA54-A1B0-4E49-901D-479E6540262E}"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r>
              <a:rPr kumimoji="1" lang="en-US" altLang="ja-JP" smtClean="0"/>
              <a:t>2012</a:t>
            </a:r>
            <a:r>
              <a:rPr kumimoji="1" lang="ja-JP" altLang="en-US" smtClean="0"/>
              <a:t>年</a:t>
            </a:r>
            <a:r>
              <a:rPr kumimoji="1" lang="en-US" altLang="ja-JP" smtClean="0"/>
              <a:t>10</a:t>
            </a:r>
            <a:r>
              <a:rPr kumimoji="1" lang="ja-JP" altLang="en-US" smtClean="0"/>
              <a:t>月</a:t>
            </a:r>
            <a:r>
              <a:rPr kumimoji="1" lang="en-US" altLang="ja-JP" smtClean="0"/>
              <a:t>30</a:t>
            </a:r>
            <a:r>
              <a:rPr kumimoji="1" lang="ja-JP" altLang="en-US" smtClean="0"/>
              <a:t>日</a:t>
            </a:r>
            <a:r>
              <a:rPr kumimoji="1" lang="en-US" altLang="ja-JP" smtClean="0"/>
              <a:t>(</a:t>
            </a:r>
            <a:r>
              <a:rPr kumimoji="1" lang="ja-JP" altLang="en-US" smtClean="0"/>
              <a:t>火</a:t>
            </a:r>
            <a:r>
              <a:rPr kumimoji="1" lang="en-US" altLang="ja-JP" smtClean="0"/>
              <a:t>) </a:t>
            </a:r>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6C71AA54-A1B0-4E49-901D-479E6540262E}"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r>
              <a:rPr kumimoji="1" lang="en-US" altLang="ja-JP" smtClean="0"/>
              <a:t>2012</a:t>
            </a:r>
            <a:r>
              <a:rPr kumimoji="1" lang="ja-JP" altLang="en-US" smtClean="0"/>
              <a:t>年</a:t>
            </a:r>
            <a:r>
              <a:rPr kumimoji="1" lang="en-US" altLang="ja-JP" smtClean="0"/>
              <a:t>10</a:t>
            </a:r>
            <a:r>
              <a:rPr kumimoji="1" lang="ja-JP" altLang="en-US" smtClean="0"/>
              <a:t>月</a:t>
            </a:r>
            <a:r>
              <a:rPr kumimoji="1" lang="en-US" altLang="ja-JP" smtClean="0"/>
              <a:t>30</a:t>
            </a:r>
            <a:r>
              <a:rPr kumimoji="1" lang="ja-JP" altLang="en-US" smtClean="0"/>
              <a:t>日</a:t>
            </a:r>
            <a:r>
              <a:rPr kumimoji="1" lang="en-US" altLang="ja-JP" smtClean="0"/>
              <a:t>(</a:t>
            </a:r>
            <a:r>
              <a:rPr kumimoji="1" lang="ja-JP" altLang="en-US" smtClean="0"/>
              <a:t>火</a:t>
            </a:r>
            <a:r>
              <a:rPr kumimoji="1" lang="en-US" altLang="ja-JP" smtClean="0"/>
              <a:t>) </a:t>
            </a:r>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6C71AA54-A1B0-4E49-901D-479E6540262E}"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r>
              <a:rPr kumimoji="1" lang="en-US" altLang="ja-JP" smtClean="0"/>
              <a:t>2012</a:t>
            </a:r>
            <a:r>
              <a:rPr kumimoji="1" lang="ja-JP" altLang="en-US" smtClean="0"/>
              <a:t>年</a:t>
            </a:r>
            <a:r>
              <a:rPr kumimoji="1" lang="en-US" altLang="ja-JP" smtClean="0"/>
              <a:t>10</a:t>
            </a:r>
            <a:r>
              <a:rPr kumimoji="1" lang="ja-JP" altLang="en-US" smtClean="0"/>
              <a:t>月</a:t>
            </a:r>
            <a:r>
              <a:rPr kumimoji="1" lang="en-US" altLang="ja-JP" smtClean="0"/>
              <a:t>30</a:t>
            </a:r>
            <a:r>
              <a:rPr kumimoji="1" lang="ja-JP" altLang="en-US" smtClean="0"/>
              <a:t>日</a:t>
            </a:r>
            <a:r>
              <a:rPr kumimoji="1" lang="en-US" altLang="ja-JP" smtClean="0"/>
              <a:t>(</a:t>
            </a:r>
            <a:r>
              <a:rPr kumimoji="1" lang="ja-JP" altLang="en-US" smtClean="0"/>
              <a:t>火</a:t>
            </a:r>
            <a:r>
              <a:rPr kumimoji="1" lang="en-US" altLang="ja-JP" smtClean="0"/>
              <a:t>) </a:t>
            </a:r>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6C71AA54-A1B0-4E49-901D-479E6540262E}"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r>
              <a:rPr kumimoji="1" lang="en-US" altLang="ja-JP" smtClean="0"/>
              <a:t>2012</a:t>
            </a:r>
            <a:r>
              <a:rPr kumimoji="1" lang="ja-JP" altLang="en-US" smtClean="0"/>
              <a:t>年</a:t>
            </a:r>
            <a:r>
              <a:rPr kumimoji="1" lang="en-US" altLang="ja-JP" smtClean="0"/>
              <a:t>10</a:t>
            </a:r>
            <a:r>
              <a:rPr kumimoji="1" lang="ja-JP" altLang="en-US" smtClean="0"/>
              <a:t>月</a:t>
            </a:r>
            <a:r>
              <a:rPr kumimoji="1" lang="en-US" altLang="ja-JP" smtClean="0"/>
              <a:t>30</a:t>
            </a:r>
            <a:r>
              <a:rPr kumimoji="1" lang="ja-JP" altLang="en-US" smtClean="0"/>
              <a:t>日</a:t>
            </a:r>
            <a:r>
              <a:rPr kumimoji="1" lang="en-US" altLang="ja-JP" smtClean="0"/>
              <a:t>(</a:t>
            </a:r>
            <a:r>
              <a:rPr kumimoji="1" lang="ja-JP" altLang="en-US" smtClean="0"/>
              <a:t>火</a:t>
            </a:r>
            <a:r>
              <a:rPr kumimoji="1" lang="en-US" altLang="ja-JP" smtClean="0"/>
              <a:t>) </a:t>
            </a:r>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6C71AA54-A1B0-4E49-901D-479E6540262E}"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r>
              <a:rPr kumimoji="1" lang="en-US" altLang="ja-JP" smtClean="0"/>
              <a:t>2012</a:t>
            </a:r>
            <a:r>
              <a:rPr kumimoji="1" lang="ja-JP" altLang="en-US" smtClean="0"/>
              <a:t>年</a:t>
            </a:r>
            <a:r>
              <a:rPr kumimoji="1" lang="en-US" altLang="ja-JP" smtClean="0"/>
              <a:t>10</a:t>
            </a:r>
            <a:r>
              <a:rPr kumimoji="1" lang="ja-JP" altLang="en-US" smtClean="0"/>
              <a:t>月</a:t>
            </a:r>
            <a:r>
              <a:rPr kumimoji="1" lang="en-US" altLang="ja-JP" smtClean="0"/>
              <a:t>30</a:t>
            </a:r>
            <a:r>
              <a:rPr kumimoji="1" lang="ja-JP" altLang="en-US" smtClean="0"/>
              <a:t>日</a:t>
            </a:r>
            <a:r>
              <a:rPr kumimoji="1" lang="en-US" altLang="ja-JP" smtClean="0"/>
              <a:t>(</a:t>
            </a:r>
            <a:r>
              <a:rPr kumimoji="1" lang="ja-JP" altLang="en-US" smtClean="0"/>
              <a:t>火</a:t>
            </a:r>
            <a:r>
              <a:rPr kumimoji="1" lang="en-US" altLang="ja-JP" smtClean="0"/>
              <a:t>) </a:t>
            </a:r>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6C71AA54-A1B0-4E49-901D-479E6540262E}"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r>
              <a:rPr kumimoji="1" lang="en-US" altLang="ja-JP" smtClean="0"/>
              <a:t>2012</a:t>
            </a:r>
            <a:r>
              <a:rPr kumimoji="1" lang="ja-JP" altLang="en-US" smtClean="0"/>
              <a:t>年</a:t>
            </a:r>
            <a:r>
              <a:rPr kumimoji="1" lang="en-US" altLang="ja-JP" smtClean="0"/>
              <a:t>10</a:t>
            </a:r>
            <a:r>
              <a:rPr kumimoji="1" lang="ja-JP" altLang="en-US" smtClean="0"/>
              <a:t>月</a:t>
            </a:r>
            <a:r>
              <a:rPr kumimoji="1" lang="en-US" altLang="ja-JP" smtClean="0"/>
              <a:t>30</a:t>
            </a:r>
            <a:r>
              <a:rPr kumimoji="1" lang="ja-JP" altLang="en-US" smtClean="0"/>
              <a:t>日</a:t>
            </a:r>
            <a:r>
              <a:rPr kumimoji="1" lang="en-US" altLang="ja-JP" smtClean="0"/>
              <a:t>(</a:t>
            </a:r>
            <a:r>
              <a:rPr kumimoji="1" lang="ja-JP" altLang="en-US" smtClean="0"/>
              <a:t>火</a:t>
            </a:r>
            <a:r>
              <a:rPr kumimoji="1" lang="en-US" altLang="ja-JP" smtClean="0"/>
              <a:t>) </a:t>
            </a:r>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6C71AA54-A1B0-4E49-901D-479E6540262E}"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kumimoji="1" lang="en-US" altLang="ja-JP" smtClean="0"/>
              <a:t>2012</a:t>
            </a:r>
            <a:r>
              <a:rPr kumimoji="1" lang="ja-JP" altLang="en-US" smtClean="0"/>
              <a:t>年</a:t>
            </a:r>
            <a:r>
              <a:rPr kumimoji="1" lang="en-US" altLang="ja-JP" smtClean="0"/>
              <a:t>10</a:t>
            </a:r>
            <a:r>
              <a:rPr kumimoji="1" lang="ja-JP" altLang="en-US" smtClean="0"/>
              <a:t>月</a:t>
            </a:r>
            <a:r>
              <a:rPr kumimoji="1" lang="en-US" altLang="ja-JP" smtClean="0"/>
              <a:t>30</a:t>
            </a:r>
            <a:r>
              <a:rPr kumimoji="1" lang="ja-JP" altLang="en-US" smtClean="0"/>
              <a:t>日</a:t>
            </a:r>
            <a:r>
              <a:rPr kumimoji="1" lang="en-US" altLang="ja-JP" smtClean="0"/>
              <a:t>(</a:t>
            </a:r>
            <a:r>
              <a:rPr kumimoji="1" lang="ja-JP" altLang="en-US" smtClean="0"/>
              <a:t>火</a:t>
            </a:r>
            <a:r>
              <a:rPr kumimoji="1" lang="en-US" altLang="ja-JP" smtClean="0"/>
              <a:t>) </a:t>
            </a:r>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71AA54-A1B0-4E49-901D-479E6540262E}"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2700000" scaled="1"/>
        </a:gradFill>
        <a:effectLst/>
      </p:bgPr>
    </p:bg>
    <p:spTree>
      <p:nvGrpSpPr>
        <p:cNvPr id="1" name=""/>
        <p:cNvGrpSpPr/>
        <p:nvPr/>
      </p:nvGrpSpPr>
      <p:grpSpPr>
        <a:xfrm>
          <a:off x="0" y="0"/>
          <a:ext cx="0" cy="0"/>
          <a:chOff x="0" y="0"/>
          <a:chExt cx="0" cy="0"/>
        </a:xfrm>
      </p:grpSpPr>
      <p:sp>
        <p:nvSpPr>
          <p:cNvPr id="6" name="スライド番号プレースホルダ 3"/>
          <p:cNvSpPr>
            <a:spLocks noGrp="1"/>
          </p:cNvSpPr>
          <p:nvPr>
            <p:ph type="sldNum" sz="quarter" idx="12"/>
          </p:nvPr>
        </p:nvSpPr>
        <p:spPr>
          <a:xfrm>
            <a:off x="6902896" y="6381328"/>
            <a:ext cx="2133600" cy="365125"/>
          </a:xfrm>
        </p:spPr>
        <p:txBody>
          <a:bodyPr/>
          <a:lstStyle/>
          <a:p>
            <a:fld id="{6C71AA54-A1B0-4E49-901D-479E6540262E}" type="slidenum">
              <a:rPr kumimoji="1" lang="ja-JP" altLang="en-US" smtClean="0">
                <a:latin typeface="Times New Roman" pitchFamily="18" charset="0"/>
                <a:cs typeface="Times New Roman" pitchFamily="18" charset="0"/>
              </a:rPr>
              <a:pPr/>
              <a:t>1</a:t>
            </a:fld>
            <a:endParaRPr kumimoji="1" lang="ja-JP" altLang="en-US" dirty="0">
              <a:latin typeface="Times New Roman" pitchFamily="18" charset="0"/>
              <a:cs typeface="Times New Roman" pitchFamily="18" charset="0"/>
            </a:endParaRPr>
          </a:p>
        </p:txBody>
      </p:sp>
      <p:sp>
        <p:nvSpPr>
          <p:cNvPr id="8" name="タイトル 1"/>
          <p:cNvSpPr txBox="1">
            <a:spLocks/>
          </p:cNvSpPr>
          <p:nvPr/>
        </p:nvSpPr>
        <p:spPr>
          <a:xfrm>
            <a:off x="539552" y="1368843"/>
            <a:ext cx="8059020" cy="400437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chor="t" anchorCtr="0">
            <a:noAutofit/>
          </a:bodyPr>
          <a:lstStyle/>
          <a:p>
            <a:pPr algn="ctr">
              <a:spcBef>
                <a:spcPct val="0"/>
              </a:spcBef>
              <a:defRPr/>
            </a:pPr>
            <a:r>
              <a:rPr lang="ja-JP" altLang="en-US" sz="4000" dirty="0" smtClean="0">
                <a:effectLst>
                  <a:outerShdw blurRad="50800" dist="38100" dir="2700000" algn="tl" rotWithShape="0">
                    <a:prstClr val="black">
                      <a:alpha val="40000"/>
                    </a:prstClr>
                  </a:outerShdw>
                </a:effectLst>
                <a:latin typeface="Times New Roman" pitchFamily="18" charset="0"/>
                <a:ea typeface="HG明朝B" pitchFamily="17" charset="-128"/>
                <a:cs typeface="Times New Roman" pitchFamily="18" charset="0"/>
              </a:rPr>
              <a:t>高等学校数学科における</a:t>
            </a:r>
            <a:r>
              <a:rPr lang="en-US" altLang="ja-JP" sz="4000" dirty="0" smtClean="0">
                <a:effectLst>
                  <a:outerShdw blurRad="50800" dist="38100" dir="2700000" algn="tl" rotWithShape="0">
                    <a:prstClr val="black">
                      <a:alpha val="40000"/>
                    </a:prstClr>
                  </a:outerShdw>
                </a:effectLst>
                <a:latin typeface="Times New Roman" pitchFamily="18" charset="0"/>
                <a:ea typeface="HG明朝B" pitchFamily="17" charset="-128"/>
                <a:cs typeface="Times New Roman" pitchFamily="18" charset="0"/>
              </a:rPr>
              <a:t>ICT</a:t>
            </a:r>
            <a:r>
              <a:rPr lang="ja-JP" altLang="en-US" sz="4000" dirty="0" smtClean="0">
                <a:effectLst>
                  <a:outerShdw blurRad="50800" dist="38100" dir="2700000" algn="tl" rotWithShape="0">
                    <a:prstClr val="black">
                      <a:alpha val="40000"/>
                    </a:prstClr>
                  </a:outerShdw>
                </a:effectLst>
                <a:latin typeface="Times New Roman" pitchFamily="18" charset="0"/>
                <a:ea typeface="HG明朝B" pitchFamily="17" charset="-128"/>
                <a:cs typeface="Times New Roman" pitchFamily="18" charset="0"/>
              </a:rPr>
              <a:t>活用</a:t>
            </a:r>
            <a:endParaRPr lang="en-US" altLang="ja-JP" sz="4000" dirty="0">
              <a:effectLst>
                <a:outerShdw blurRad="50800" dist="38100" dir="2700000" algn="tl" rotWithShape="0">
                  <a:prstClr val="black">
                    <a:alpha val="40000"/>
                  </a:prstClr>
                </a:outerShdw>
              </a:effectLst>
              <a:latin typeface="Times New Roman" pitchFamily="18" charset="0"/>
              <a:ea typeface="HG明朝B" pitchFamily="17" charset="-128"/>
              <a:cs typeface="Times New Roman" pitchFamily="18" charset="0"/>
            </a:endParaRPr>
          </a:p>
          <a:p>
            <a:pPr algn="ctr">
              <a:spcBef>
                <a:spcPct val="0"/>
              </a:spcBef>
              <a:defRPr/>
            </a:pPr>
            <a:r>
              <a:rPr lang="en-US" altLang="ja-JP" sz="4000" dirty="0" smtClean="0">
                <a:effectLst>
                  <a:outerShdw blurRad="50800" dist="38100" dir="2700000" algn="tl" rotWithShape="0">
                    <a:prstClr val="black">
                      <a:alpha val="40000"/>
                    </a:prstClr>
                  </a:outerShdw>
                </a:effectLst>
                <a:latin typeface="Times New Roman" pitchFamily="18" charset="0"/>
                <a:ea typeface="HG明朝B" pitchFamily="17" charset="-128"/>
                <a:cs typeface="Times New Roman" pitchFamily="18" charset="0"/>
              </a:rPr>
              <a:t>(</a:t>
            </a:r>
            <a:r>
              <a:rPr lang="ja-JP" altLang="en-US" sz="4000" dirty="0" smtClean="0">
                <a:effectLst>
                  <a:outerShdw blurRad="50800" dist="38100" dir="2700000" algn="tl" rotWithShape="0">
                    <a:prstClr val="black">
                      <a:alpha val="40000"/>
                    </a:prstClr>
                  </a:outerShdw>
                </a:effectLst>
                <a:latin typeface="Times New Roman" pitchFamily="18" charset="0"/>
                <a:ea typeface="HG明朝B" pitchFamily="17" charset="-128"/>
                <a:cs typeface="Times New Roman" pitchFamily="18" charset="0"/>
              </a:rPr>
              <a:t>コンピュータ活用</a:t>
            </a:r>
            <a:r>
              <a:rPr lang="en-US" altLang="ja-JP" sz="4000" dirty="0" smtClean="0">
                <a:effectLst>
                  <a:outerShdw blurRad="50800" dist="38100" dir="2700000" algn="tl" rotWithShape="0">
                    <a:prstClr val="black">
                      <a:alpha val="40000"/>
                    </a:prstClr>
                  </a:outerShdw>
                </a:effectLst>
                <a:latin typeface="Times New Roman" pitchFamily="18" charset="0"/>
                <a:ea typeface="HG明朝B" pitchFamily="17" charset="-128"/>
                <a:cs typeface="Times New Roman" pitchFamily="18" charset="0"/>
              </a:rPr>
              <a:t>)</a:t>
            </a:r>
            <a:r>
              <a:rPr lang="ja-JP" altLang="en-US" sz="4000" dirty="0" smtClean="0">
                <a:effectLst>
                  <a:outerShdw blurRad="50800" dist="38100" dir="2700000" algn="tl" rotWithShape="0">
                    <a:prstClr val="black">
                      <a:alpha val="40000"/>
                    </a:prstClr>
                  </a:outerShdw>
                </a:effectLst>
                <a:latin typeface="Times New Roman" pitchFamily="18" charset="0"/>
                <a:ea typeface="HG明朝B" pitchFamily="17" charset="-128"/>
                <a:cs typeface="Times New Roman" pitchFamily="18" charset="0"/>
              </a:rPr>
              <a:t>のポイント</a:t>
            </a:r>
            <a:endParaRPr lang="en-US" altLang="ja-JP" sz="4000" dirty="0">
              <a:effectLst>
                <a:outerShdw blurRad="50800" dist="38100" dir="2700000" algn="tl" rotWithShape="0">
                  <a:prstClr val="black">
                    <a:alpha val="40000"/>
                  </a:prstClr>
                </a:outerShdw>
              </a:effectLst>
              <a:latin typeface="Times New Roman" pitchFamily="18" charset="0"/>
              <a:ea typeface="HG明朝B" pitchFamily="17" charset="-128"/>
              <a:cs typeface="Times New Roman" pitchFamily="18" charset="0"/>
            </a:endParaRPr>
          </a:p>
        </p:txBody>
      </p:sp>
      <p:sp>
        <p:nvSpPr>
          <p:cNvPr id="7" name="テキスト ボックス 6"/>
          <p:cNvSpPr txBox="1"/>
          <p:nvPr/>
        </p:nvSpPr>
        <p:spPr>
          <a:xfrm>
            <a:off x="5580112" y="44624"/>
            <a:ext cx="3528392" cy="738664"/>
          </a:xfrm>
          <a:prstGeom prst="rect">
            <a:avLst/>
          </a:prstGeom>
          <a:noFill/>
        </p:spPr>
        <p:txBody>
          <a:bodyPr wrap="square" rtlCol="0">
            <a:spAutoFit/>
          </a:bodyPr>
          <a:lstStyle/>
          <a:p>
            <a:pPr algn="r"/>
            <a:r>
              <a:rPr lang="ja-JP" altLang="en-US" sz="1400" dirty="0" smtClean="0">
                <a:latin typeface="Times New Roman" pitchFamily="18" charset="0"/>
                <a:ea typeface="ＭＳ Ｐ明朝" pitchFamily="18" charset="-128"/>
                <a:cs typeface="Times New Roman" pitchFamily="18" charset="0"/>
              </a:rPr>
              <a:t>平成２６</a:t>
            </a:r>
            <a:r>
              <a:rPr kumimoji="1" lang="ja-JP" altLang="en-US" sz="1400" dirty="0" smtClean="0">
                <a:latin typeface="Times New Roman" pitchFamily="18" charset="0"/>
                <a:ea typeface="ＭＳ Ｐ明朝" pitchFamily="18" charset="-128"/>
                <a:cs typeface="Times New Roman" pitchFamily="18" charset="0"/>
              </a:rPr>
              <a:t>年</a:t>
            </a:r>
            <a:r>
              <a:rPr lang="ja-JP" altLang="en-US" sz="1400" dirty="0" smtClean="0">
                <a:latin typeface="Times New Roman" pitchFamily="18" charset="0"/>
                <a:ea typeface="ＭＳ Ｐ明朝" pitchFamily="18" charset="-128"/>
                <a:cs typeface="Times New Roman" pitchFamily="18" charset="0"/>
              </a:rPr>
              <a:t>１１</a:t>
            </a:r>
            <a:r>
              <a:rPr kumimoji="1" lang="ja-JP" altLang="en-US" sz="1400" dirty="0" smtClean="0">
                <a:latin typeface="Times New Roman" pitchFamily="18" charset="0"/>
                <a:ea typeface="ＭＳ Ｐ明朝" pitchFamily="18" charset="-128"/>
                <a:cs typeface="Times New Roman" pitchFamily="18" charset="0"/>
              </a:rPr>
              <a:t>月</a:t>
            </a:r>
            <a:r>
              <a:rPr lang="ja-JP" altLang="en-US" sz="1400" dirty="0">
                <a:latin typeface="Times New Roman" pitchFamily="18" charset="0"/>
                <a:ea typeface="ＭＳ Ｐ明朝" pitchFamily="18" charset="-128"/>
                <a:cs typeface="Times New Roman" pitchFamily="18" charset="0"/>
              </a:rPr>
              <a:t>５</a:t>
            </a:r>
            <a:r>
              <a:rPr kumimoji="1" lang="ja-JP" altLang="en-US" sz="1400" dirty="0" smtClean="0">
                <a:latin typeface="Times New Roman" pitchFamily="18" charset="0"/>
                <a:ea typeface="ＭＳ Ｐ明朝" pitchFamily="18" charset="-128"/>
                <a:cs typeface="Times New Roman" pitchFamily="18" charset="0"/>
              </a:rPr>
              <a:t>日</a:t>
            </a:r>
            <a:r>
              <a:rPr kumimoji="1" lang="en-US" altLang="ja-JP" sz="1400" dirty="0" smtClean="0">
                <a:latin typeface="Times New Roman" pitchFamily="18" charset="0"/>
                <a:ea typeface="ＭＳ Ｐ明朝" pitchFamily="18" charset="-128"/>
                <a:cs typeface="Times New Roman" pitchFamily="18" charset="0"/>
              </a:rPr>
              <a:t>(</a:t>
            </a:r>
            <a:r>
              <a:rPr lang="ja-JP" altLang="en-US" sz="1400" dirty="0">
                <a:latin typeface="Times New Roman" pitchFamily="18" charset="0"/>
                <a:ea typeface="ＭＳ Ｐ明朝" pitchFamily="18" charset="-128"/>
                <a:cs typeface="Times New Roman" pitchFamily="18" charset="0"/>
              </a:rPr>
              <a:t>水</a:t>
            </a:r>
            <a:r>
              <a:rPr kumimoji="1" lang="en-US" altLang="ja-JP" sz="1400" dirty="0" smtClean="0">
                <a:latin typeface="Times New Roman" pitchFamily="18" charset="0"/>
                <a:ea typeface="ＭＳ Ｐ明朝" pitchFamily="18" charset="-128"/>
                <a:cs typeface="Times New Roman" pitchFamily="18" charset="0"/>
              </a:rPr>
              <a:t>)</a:t>
            </a:r>
          </a:p>
          <a:p>
            <a:pPr algn="r"/>
            <a:r>
              <a:rPr lang="ja-JP" altLang="en-US" sz="1400" dirty="0" smtClean="0">
                <a:latin typeface="Times New Roman" pitchFamily="18" charset="0"/>
                <a:ea typeface="ＭＳ Ｐ明朝" pitchFamily="18" charset="-128"/>
                <a:cs typeface="Times New Roman" pitchFamily="18" charset="0"/>
              </a:rPr>
              <a:t>平成２６年度教科別教育課程説明会</a:t>
            </a:r>
            <a:r>
              <a:rPr lang="en-US" altLang="ja-JP" sz="1400" dirty="0" smtClean="0">
                <a:latin typeface="Times New Roman" pitchFamily="18" charset="0"/>
                <a:ea typeface="ＭＳ Ｐ明朝" pitchFamily="18" charset="-128"/>
                <a:cs typeface="Times New Roman" pitchFamily="18" charset="0"/>
              </a:rPr>
              <a:t>(</a:t>
            </a:r>
            <a:r>
              <a:rPr lang="ja-JP" altLang="en-US" sz="1400" dirty="0" smtClean="0">
                <a:latin typeface="Times New Roman" pitchFamily="18" charset="0"/>
                <a:ea typeface="ＭＳ Ｐ明朝" pitchFamily="18" charset="-128"/>
                <a:cs typeface="Times New Roman" pitchFamily="18" charset="0"/>
              </a:rPr>
              <a:t>数学</a:t>
            </a:r>
            <a:r>
              <a:rPr lang="en-US" altLang="ja-JP" sz="1400" dirty="0" smtClean="0">
                <a:latin typeface="Times New Roman" pitchFamily="18" charset="0"/>
                <a:ea typeface="ＭＳ Ｐ明朝" pitchFamily="18" charset="-128"/>
                <a:cs typeface="Times New Roman" pitchFamily="18" charset="0"/>
              </a:rPr>
              <a:t>)</a:t>
            </a:r>
          </a:p>
          <a:p>
            <a:pPr algn="r"/>
            <a:r>
              <a:rPr lang="en-US" altLang="ja-JP" sz="1400" dirty="0" smtClean="0">
                <a:latin typeface="Times New Roman" pitchFamily="18" charset="0"/>
                <a:ea typeface="ＭＳ Ｐ明朝" pitchFamily="18" charset="-128"/>
                <a:cs typeface="Times New Roman" pitchFamily="18" charset="0"/>
              </a:rPr>
              <a:t>@</a:t>
            </a:r>
            <a:r>
              <a:rPr lang="ja-JP" altLang="en-US" sz="1400" dirty="0" smtClean="0">
                <a:latin typeface="Times New Roman" pitchFamily="18" charset="0"/>
                <a:ea typeface="ＭＳ Ｐ明朝" pitchFamily="18" charset="-128"/>
                <a:cs typeface="Times New Roman" pitchFamily="18" charset="0"/>
              </a:rPr>
              <a:t> </a:t>
            </a:r>
            <a:r>
              <a:rPr lang="ja-JP" altLang="en-US" sz="1400" dirty="0">
                <a:latin typeface="Times New Roman" pitchFamily="18" charset="0"/>
                <a:ea typeface="ＭＳ Ｐ明朝" pitchFamily="18" charset="-128"/>
                <a:cs typeface="Times New Roman" pitchFamily="18" charset="0"/>
              </a:rPr>
              <a:t>神奈川</a:t>
            </a:r>
            <a:r>
              <a:rPr lang="ja-JP" altLang="en-US" sz="1400" dirty="0" smtClean="0">
                <a:latin typeface="Times New Roman" pitchFamily="18" charset="0"/>
                <a:ea typeface="ＭＳ Ｐ明朝" pitchFamily="18" charset="-128"/>
                <a:cs typeface="Times New Roman" pitchFamily="18" charset="0"/>
              </a:rPr>
              <a:t>県立総合教育センター</a:t>
            </a:r>
          </a:p>
        </p:txBody>
      </p:sp>
      <p:cxnSp>
        <p:nvCxnSpPr>
          <p:cNvPr id="11" name="直線コネクタ 10"/>
          <p:cNvCxnSpPr/>
          <p:nvPr/>
        </p:nvCxnSpPr>
        <p:spPr>
          <a:xfrm>
            <a:off x="969062" y="2780928"/>
            <a:ext cx="7200000" cy="1588"/>
          </a:xfrm>
          <a:prstGeom prst="line">
            <a:avLst/>
          </a:prstGeom>
          <a:ln w="19050">
            <a:solidFill>
              <a:schemeClr val="tx1"/>
            </a:solidFill>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12" name="直線コネクタ 11"/>
          <p:cNvCxnSpPr/>
          <p:nvPr/>
        </p:nvCxnSpPr>
        <p:spPr>
          <a:xfrm>
            <a:off x="2558714" y="6021288"/>
            <a:ext cx="6042796" cy="0"/>
          </a:xfrm>
          <a:prstGeom prst="line">
            <a:avLst/>
          </a:prstGeom>
          <a:ln w="19050">
            <a:solidFill>
              <a:schemeClr val="tx1"/>
            </a:solidFill>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15" name="サブタイトル 2"/>
          <p:cNvSpPr txBox="1">
            <a:spLocks/>
          </p:cNvSpPr>
          <p:nvPr/>
        </p:nvSpPr>
        <p:spPr>
          <a:xfrm>
            <a:off x="2558714" y="5064800"/>
            <a:ext cx="6048672" cy="904863"/>
          </a:xfrm>
          <a:prstGeom prst="rect">
            <a:avLst/>
          </a:prstGeom>
        </p:spPr>
        <p:txBody>
          <a:bodyPr vert="horz" wrap="square" lIns="91440" tIns="45720" rIns="91440" bIns="45720" rtlCol="0">
            <a:spAutoFit/>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pPr algn="r"/>
            <a:r>
              <a:rPr lang="ja-JP" altLang="en-US" sz="2400" dirty="0" smtClean="0">
                <a:solidFill>
                  <a:schemeClr val="tx1"/>
                </a:solidFill>
                <a:effectLst>
                  <a:outerShdw blurRad="50800" dist="38100" dir="2700000" algn="tl" rotWithShape="0">
                    <a:prstClr val="black">
                      <a:alpha val="40000"/>
                    </a:prstClr>
                  </a:outerShdw>
                </a:effectLst>
                <a:latin typeface="Times New Roman" pitchFamily="18" charset="0"/>
                <a:ea typeface="HGP明朝E" pitchFamily="18" charset="-128"/>
                <a:cs typeface="Times New Roman" pitchFamily="18" charset="0"/>
              </a:rPr>
              <a:t>石谷 優行</a:t>
            </a:r>
            <a:r>
              <a:rPr lang="en-US" altLang="ja-JP" sz="2400" dirty="0" smtClean="0">
                <a:solidFill>
                  <a:schemeClr val="tx1"/>
                </a:solidFill>
                <a:effectLst>
                  <a:outerShdw blurRad="50800" dist="38100" dir="2700000" algn="tl" rotWithShape="0">
                    <a:prstClr val="black">
                      <a:alpha val="40000"/>
                    </a:prstClr>
                  </a:outerShdw>
                </a:effectLst>
                <a:latin typeface="Times New Roman" pitchFamily="18" charset="0"/>
                <a:ea typeface="HGP明朝E" pitchFamily="18" charset="-128"/>
                <a:cs typeface="Times New Roman" pitchFamily="18" charset="0"/>
              </a:rPr>
              <a:t>(</a:t>
            </a:r>
            <a:r>
              <a:rPr lang="ja-JP" altLang="en-US" sz="2400" dirty="0" smtClean="0">
                <a:solidFill>
                  <a:schemeClr val="tx1"/>
                </a:solidFill>
                <a:effectLst>
                  <a:outerShdw blurRad="50800" dist="38100" dir="2700000" algn="tl" rotWithShape="0">
                    <a:prstClr val="black">
                      <a:alpha val="40000"/>
                    </a:prstClr>
                  </a:outerShdw>
                </a:effectLst>
                <a:latin typeface="Times New Roman" pitchFamily="18" charset="0"/>
                <a:ea typeface="HGP明朝E" pitchFamily="18" charset="-128"/>
                <a:cs typeface="Times New Roman" pitchFamily="18" charset="0"/>
              </a:rPr>
              <a:t>いしたに まさゆき</a:t>
            </a:r>
            <a:r>
              <a:rPr lang="en-US" altLang="ja-JP" sz="2400" dirty="0" smtClean="0">
                <a:solidFill>
                  <a:schemeClr val="tx1"/>
                </a:solidFill>
                <a:effectLst>
                  <a:outerShdw blurRad="50800" dist="38100" dir="2700000" algn="tl" rotWithShape="0">
                    <a:prstClr val="black">
                      <a:alpha val="40000"/>
                    </a:prstClr>
                  </a:outerShdw>
                </a:effectLst>
                <a:latin typeface="Times New Roman" pitchFamily="18" charset="0"/>
                <a:ea typeface="HGP明朝E" pitchFamily="18" charset="-128"/>
                <a:cs typeface="Times New Roman" pitchFamily="18" charset="0"/>
              </a:rPr>
              <a:t>)</a:t>
            </a:r>
          </a:p>
          <a:p>
            <a:pPr algn="r"/>
            <a:r>
              <a:rPr lang="ja-JP" altLang="en-US" sz="2400" dirty="0">
                <a:solidFill>
                  <a:schemeClr val="tx1"/>
                </a:solidFill>
                <a:effectLst>
                  <a:outerShdw blurRad="50800" dist="38100" dir="2700000" algn="tl" rotWithShape="0">
                    <a:prstClr val="black">
                      <a:alpha val="40000"/>
                    </a:prstClr>
                  </a:outerShdw>
                </a:effectLst>
                <a:latin typeface="Times New Roman" pitchFamily="18" charset="0"/>
                <a:ea typeface="HGP明朝E" pitchFamily="18" charset="-128"/>
                <a:cs typeface="Times New Roman" pitchFamily="18" charset="0"/>
              </a:rPr>
              <a:t>神奈川</a:t>
            </a:r>
            <a:r>
              <a:rPr lang="ja-JP" altLang="en-US" sz="2400" dirty="0" smtClean="0">
                <a:solidFill>
                  <a:schemeClr val="tx1"/>
                </a:solidFill>
                <a:effectLst>
                  <a:outerShdw blurRad="50800" dist="38100" dir="2700000" algn="tl" rotWithShape="0">
                    <a:prstClr val="black">
                      <a:alpha val="40000"/>
                    </a:prstClr>
                  </a:outerShdw>
                </a:effectLst>
                <a:latin typeface="Times New Roman" pitchFamily="18" charset="0"/>
                <a:ea typeface="HGP明朝E" pitchFamily="18" charset="-128"/>
                <a:cs typeface="Times New Roman" pitchFamily="18" charset="0"/>
              </a:rPr>
              <a:t>県立横浜平沼高等学校</a:t>
            </a:r>
            <a:endParaRPr lang="en-US" altLang="ja-JP" sz="2000" dirty="0" smtClean="0">
              <a:solidFill>
                <a:schemeClr val="tx1"/>
              </a:solidFill>
              <a:effectLst>
                <a:outerShdw blurRad="50800" dist="38100" dir="2700000" algn="tl" rotWithShape="0">
                  <a:prstClr val="black">
                    <a:alpha val="40000"/>
                  </a:prstClr>
                </a:outerShdw>
              </a:effectLst>
              <a:latin typeface="Times New Roman" pitchFamily="18" charset="0"/>
              <a:ea typeface="HGP明朝E" pitchFamily="18" charset="-128"/>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2700000" scaled="1"/>
        </a:gradFill>
        <a:effectLst/>
      </p:bgPr>
    </p:bg>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p:txBody>
          <a:bodyPr/>
          <a:lstStyle/>
          <a:p>
            <a:fld id="{6C71AA54-A1B0-4E49-901D-479E6540262E}" type="slidenum">
              <a:rPr lang="ja-JP" altLang="en-US" smtClean="0">
                <a:solidFill>
                  <a:prstClr val="black">
                    <a:tint val="75000"/>
                  </a:prstClr>
                </a:solidFill>
              </a:rPr>
              <a:pPr/>
              <a:t>10</a:t>
            </a:fld>
            <a:endParaRPr lang="ja-JP" altLang="en-US">
              <a:solidFill>
                <a:prstClr val="black">
                  <a:tint val="75000"/>
                </a:prstClr>
              </a:solidFill>
            </a:endParaRPr>
          </a:p>
        </p:txBody>
      </p:sp>
      <p:grpSp>
        <p:nvGrpSpPr>
          <p:cNvPr id="2" name="グループ化 11"/>
          <p:cNvGrpSpPr/>
          <p:nvPr/>
        </p:nvGrpSpPr>
        <p:grpSpPr>
          <a:xfrm>
            <a:off x="251520" y="2287777"/>
            <a:ext cx="7715304" cy="4358801"/>
            <a:chOff x="714348" y="4630166"/>
            <a:chExt cx="7715304" cy="1332201"/>
          </a:xfrm>
        </p:grpSpPr>
        <p:grpSp>
          <p:nvGrpSpPr>
            <p:cNvPr id="3" name="グループ化 8"/>
            <p:cNvGrpSpPr/>
            <p:nvPr/>
          </p:nvGrpSpPr>
          <p:grpSpPr>
            <a:xfrm>
              <a:off x="714348" y="4630166"/>
              <a:ext cx="7715304" cy="800686"/>
              <a:chOff x="714348" y="4630166"/>
              <a:chExt cx="7715304" cy="800686"/>
            </a:xfrm>
          </p:grpSpPr>
          <p:sp>
            <p:nvSpPr>
              <p:cNvPr id="5" name="タイトル 1"/>
              <p:cNvSpPr txBox="1">
                <a:spLocks/>
              </p:cNvSpPr>
              <p:nvPr/>
            </p:nvSpPr>
            <p:spPr>
              <a:xfrm>
                <a:off x="1547664" y="4630166"/>
                <a:ext cx="6881988" cy="780758"/>
              </a:xfrm>
              <a:prstGeom prst="rect">
                <a:avLst/>
              </a:prstGeom>
              <a:ln>
                <a:noFill/>
              </a:ln>
              <a:effectLst>
                <a:outerShdw blurRad="50800" dist="38100" dir="2700000" algn="tl" rotWithShape="0">
                  <a:prstClr val="black">
                    <a:alpha val="40000"/>
                  </a:prstClr>
                </a:outerShdw>
              </a:effectLst>
            </p:spPr>
            <p:txBody>
              <a:bodyPr vert="horz" wrap="square" lIns="91440" tIns="45720" rIns="91440" bIns="45720" rtlCol="0" anchor="ctr">
                <a:spAutoFit/>
              </a:bodyPr>
              <a:lstStyle/>
              <a:p>
                <a:pPr algn="r">
                  <a:spcBef>
                    <a:spcPct val="0"/>
                  </a:spcBef>
                  <a:defRPr/>
                </a:pPr>
                <a:r>
                  <a:rPr lang="ja-JP" altLang="en-US" sz="8000" b="1" dirty="0" smtClean="0">
                    <a:solidFill>
                      <a:prstClr val="black"/>
                    </a:solidFill>
                    <a:effectLst>
                      <a:outerShdw blurRad="38100" dist="38100" dir="2700000" algn="tl">
                        <a:srgbClr val="000000">
                          <a:alpha val="43137"/>
                        </a:srgbClr>
                      </a:outerShdw>
                    </a:effectLst>
                    <a:latin typeface="Times New Roman" pitchFamily="18" charset="0"/>
                    <a:ea typeface="ＭＳ Ｐ明朝" pitchFamily="18" charset="-128"/>
                    <a:cs typeface="Times New Roman" pitchFamily="18" charset="0"/>
                  </a:rPr>
                  <a:t>動的シミュレーションにより</a:t>
                </a:r>
                <a:endParaRPr lang="ja-JP" altLang="en-US" sz="8000" b="1" dirty="0" smtClean="0">
                  <a:solidFill>
                    <a:prstClr val="black"/>
                  </a:solidFill>
                  <a:effectLst>
                    <a:outerShdw blurRad="38100" dist="38100" dir="2700000" algn="tl">
                      <a:srgbClr val="000000">
                        <a:alpha val="43137"/>
                      </a:srgbClr>
                    </a:outerShdw>
                  </a:effectLst>
                  <a:latin typeface="Times New Roman" pitchFamily="18" charset="0"/>
                  <a:ea typeface="ＭＳ Ｐ明朝" pitchFamily="18" charset="-128"/>
                  <a:cs typeface="Times New Roman" pitchFamily="18" charset="0"/>
                </a:endParaRPr>
              </a:p>
            </p:txBody>
          </p:sp>
          <p:cxnSp>
            <p:nvCxnSpPr>
              <p:cNvPr id="7" name="直線コネクタ 6"/>
              <p:cNvCxnSpPr/>
              <p:nvPr/>
            </p:nvCxnSpPr>
            <p:spPr>
              <a:xfrm>
                <a:off x="714348" y="5429264"/>
                <a:ext cx="7715304" cy="1588"/>
              </a:xfrm>
              <a:prstGeom prst="line">
                <a:avLst/>
              </a:prstGeom>
              <a:ln w="19050">
                <a:solidFill>
                  <a:schemeClr val="tx1"/>
                </a:solidFill>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grpSp>
        <p:sp>
          <p:nvSpPr>
            <p:cNvPr id="11" name="正方形/長方形 10"/>
            <p:cNvSpPr/>
            <p:nvPr/>
          </p:nvSpPr>
          <p:spPr>
            <a:xfrm>
              <a:off x="714348" y="5500702"/>
              <a:ext cx="7715304" cy="461665"/>
            </a:xfrm>
            <a:prstGeom prst="rect">
              <a:avLst/>
            </a:prstGeom>
          </p:spPr>
          <p:txBody>
            <a:bodyPr wrap="square">
              <a:spAutoFit/>
            </a:bodyPr>
            <a:lstStyle/>
            <a:p>
              <a:pPr algn="r"/>
              <a:endParaRPr lang="ja-JP" altLang="en-US" sz="2400" dirty="0">
                <a:solidFill>
                  <a:prstClr val="black"/>
                </a:solidFill>
              </a:endParaRPr>
            </a:p>
          </p:txBody>
        </p:sp>
      </p:grpSp>
      <p:sp>
        <p:nvSpPr>
          <p:cNvPr id="8" name="テキスト ボックス 7"/>
          <p:cNvSpPr txBox="1"/>
          <p:nvPr/>
        </p:nvSpPr>
        <p:spPr>
          <a:xfrm>
            <a:off x="5580112" y="44624"/>
            <a:ext cx="3528392" cy="738664"/>
          </a:xfrm>
          <a:prstGeom prst="rect">
            <a:avLst/>
          </a:prstGeom>
          <a:noFill/>
        </p:spPr>
        <p:txBody>
          <a:bodyPr wrap="square" rtlCol="0">
            <a:spAutoFit/>
          </a:bodyPr>
          <a:lstStyle/>
          <a:p>
            <a:pPr algn="r"/>
            <a:r>
              <a:rPr lang="ja-JP" altLang="en-US" sz="1400" dirty="0" smtClean="0">
                <a:solidFill>
                  <a:prstClr val="black"/>
                </a:solidFill>
                <a:latin typeface="Times New Roman" pitchFamily="18" charset="0"/>
                <a:ea typeface="ＭＳ Ｐ明朝" pitchFamily="18" charset="-128"/>
                <a:cs typeface="Times New Roman" pitchFamily="18" charset="0"/>
              </a:rPr>
              <a:t>平成２６年１１月</a:t>
            </a:r>
            <a:r>
              <a:rPr lang="ja-JP" altLang="en-US" sz="1400" dirty="0">
                <a:solidFill>
                  <a:prstClr val="black"/>
                </a:solidFill>
                <a:latin typeface="Times New Roman" pitchFamily="18" charset="0"/>
                <a:ea typeface="ＭＳ Ｐ明朝" pitchFamily="18" charset="-128"/>
                <a:cs typeface="Times New Roman" pitchFamily="18" charset="0"/>
              </a:rPr>
              <a:t>５</a:t>
            </a:r>
            <a:r>
              <a:rPr lang="ja-JP" altLang="en-US" sz="1400" dirty="0" smtClean="0">
                <a:solidFill>
                  <a:prstClr val="black"/>
                </a:solidFill>
                <a:latin typeface="Times New Roman" pitchFamily="18" charset="0"/>
                <a:ea typeface="ＭＳ Ｐ明朝" pitchFamily="18" charset="-128"/>
                <a:cs typeface="Times New Roman" pitchFamily="18" charset="0"/>
              </a:rPr>
              <a:t>日</a:t>
            </a:r>
            <a:r>
              <a:rPr lang="en-US" altLang="ja-JP" sz="1400" dirty="0" smtClean="0">
                <a:solidFill>
                  <a:prstClr val="black"/>
                </a:solidFill>
                <a:latin typeface="Times New Roman" pitchFamily="18" charset="0"/>
                <a:ea typeface="ＭＳ Ｐ明朝" pitchFamily="18" charset="-128"/>
                <a:cs typeface="Times New Roman" pitchFamily="18" charset="0"/>
              </a:rPr>
              <a:t>(</a:t>
            </a:r>
            <a:r>
              <a:rPr lang="ja-JP" altLang="en-US" sz="1400" dirty="0">
                <a:solidFill>
                  <a:prstClr val="black"/>
                </a:solidFill>
                <a:latin typeface="Times New Roman" pitchFamily="18" charset="0"/>
                <a:ea typeface="ＭＳ Ｐ明朝" pitchFamily="18" charset="-128"/>
                <a:cs typeface="Times New Roman" pitchFamily="18" charset="0"/>
              </a:rPr>
              <a:t>水</a:t>
            </a:r>
            <a:r>
              <a:rPr lang="en-US" altLang="ja-JP" sz="1400" dirty="0" smtClean="0">
                <a:solidFill>
                  <a:prstClr val="black"/>
                </a:solidFill>
                <a:latin typeface="Times New Roman" pitchFamily="18" charset="0"/>
                <a:ea typeface="ＭＳ Ｐ明朝" pitchFamily="18" charset="-128"/>
                <a:cs typeface="Times New Roman" pitchFamily="18" charset="0"/>
              </a:rPr>
              <a:t>)</a:t>
            </a:r>
          </a:p>
          <a:p>
            <a:pPr algn="r"/>
            <a:r>
              <a:rPr lang="ja-JP" altLang="en-US" sz="1400" dirty="0" smtClean="0">
                <a:solidFill>
                  <a:prstClr val="black"/>
                </a:solidFill>
                <a:latin typeface="Times New Roman" pitchFamily="18" charset="0"/>
                <a:ea typeface="ＭＳ Ｐ明朝" pitchFamily="18" charset="-128"/>
                <a:cs typeface="Times New Roman" pitchFamily="18" charset="0"/>
              </a:rPr>
              <a:t>平成２６年度教科別教育課程説明会</a:t>
            </a:r>
            <a:r>
              <a:rPr lang="en-US" altLang="ja-JP" sz="1400" dirty="0" smtClean="0">
                <a:solidFill>
                  <a:prstClr val="black"/>
                </a:solidFill>
                <a:latin typeface="Times New Roman" pitchFamily="18" charset="0"/>
                <a:ea typeface="ＭＳ Ｐ明朝" pitchFamily="18" charset="-128"/>
                <a:cs typeface="Times New Roman" pitchFamily="18" charset="0"/>
              </a:rPr>
              <a:t>(</a:t>
            </a:r>
            <a:r>
              <a:rPr lang="ja-JP" altLang="en-US" sz="1400" dirty="0" smtClean="0">
                <a:solidFill>
                  <a:prstClr val="black"/>
                </a:solidFill>
                <a:latin typeface="Times New Roman" pitchFamily="18" charset="0"/>
                <a:ea typeface="ＭＳ Ｐ明朝" pitchFamily="18" charset="-128"/>
                <a:cs typeface="Times New Roman" pitchFamily="18" charset="0"/>
              </a:rPr>
              <a:t>数学</a:t>
            </a:r>
            <a:r>
              <a:rPr lang="en-US" altLang="ja-JP" sz="1400" dirty="0" smtClean="0">
                <a:solidFill>
                  <a:prstClr val="black"/>
                </a:solidFill>
                <a:latin typeface="Times New Roman" pitchFamily="18" charset="0"/>
                <a:ea typeface="ＭＳ Ｐ明朝" pitchFamily="18" charset="-128"/>
                <a:cs typeface="Times New Roman" pitchFamily="18" charset="0"/>
              </a:rPr>
              <a:t>)</a:t>
            </a:r>
          </a:p>
          <a:p>
            <a:pPr algn="r"/>
            <a:r>
              <a:rPr lang="en-US" altLang="ja-JP" sz="1400" dirty="0" smtClean="0">
                <a:solidFill>
                  <a:prstClr val="black"/>
                </a:solidFill>
                <a:latin typeface="Times New Roman" pitchFamily="18" charset="0"/>
                <a:ea typeface="ＭＳ Ｐ明朝" pitchFamily="18" charset="-128"/>
                <a:cs typeface="Times New Roman" pitchFamily="18" charset="0"/>
              </a:rPr>
              <a:t>@</a:t>
            </a:r>
            <a:r>
              <a:rPr lang="ja-JP" altLang="en-US" sz="1400" dirty="0" smtClean="0">
                <a:solidFill>
                  <a:prstClr val="black"/>
                </a:solidFill>
                <a:latin typeface="Times New Roman" pitchFamily="18" charset="0"/>
                <a:ea typeface="ＭＳ Ｐ明朝" pitchFamily="18" charset="-128"/>
                <a:cs typeface="Times New Roman" pitchFamily="18" charset="0"/>
              </a:rPr>
              <a:t> </a:t>
            </a:r>
            <a:r>
              <a:rPr lang="ja-JP" altLang="en-US" sz="1400" dirty="0">
                <a:solidFill>
                  <a:prstClr val="black"/>
                </a:solidFill>
                <a:latin typeface="Times New Roman" pitchFamily="18" charset="0"/>
                <a:ea typeface="ＭＳ Ｐ明朝" pitchFamily="18" charset="-128"/>
                <a:cs typeface="Times New Roman" pitchFamily="18" charset="0"/>
              </a:rPr>
              <a:t>神奈川</a:t>
            </a:r>
            <a:r>
              <a:rPr lang="ja-JP" altLang="en-US" sz="1400" dirty="0" smtClean="0">
                <a:solidFill>
                  <a:prstClr val="black"/>
                </a:solidFill>
                <a:latin typeface="Times New Roman" pitchFamily="18" charset="0"/>
                <a:ea typeface="ＭＳ Ｐ明朝" pitchFamily="18" charset="-128"/>
                <a:cs typeface="Times New Roman" pitchFamily="18" charset="0"/>
              </a:rPr>
              <a:t>県立総合教育センター</a:t>
            </a:r>
          </a:p>
        </p:txBody>
      </p:sp>
    </p:spTree>
    <p:extLst>
      <p:ext uri="{BB962C8B-B14F-4D97-AF65-F5344CB8AC3E}">
        <p14:creationId xmlns:p14="http://schemas.microsoft.com/office/powerpoint/2010/main" val="31851436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792" y="0"/>
            <a:ext cx="8430415" cy="6858000"/>
          </a:xfrm>
          <a:prstGeom prst="rect">
            <a:avLst/>
          </a:prstGeom>
        </p:spPr>
      </p:pic>
      <p:sp>
        <p:nvSpPr>
          <p:cNvPr id="2" name="スライド番号プレースホルダー 1"/>
          <p:cNvSpPr>
            <a:spLocks noGrp="1"/>
          </p:cNvSpPr>
          <p:nvPr>
            <p:ph type="sldNum" sz="quarter" idx="12"/>
          </p:nvPr>
        </p:nvSpPr>
        <p:spPr/>
        <p:txBody>
          <a:bodyPr/>
          <a:lstStyle/>
          <a:p>
            <a:fld id="{6C71AA54-A1B0-4E49-901D-479E6540262E}" type="slidenum">
              <a:rPr lang="ja-JP" altLang="en-US" smtClean="0">
                <a:solidFill>
                  <a:prstClr val="black">
                    <a:tint val="75000"/>
                  </a:prstClr>
                </a:solidFill>
              </a:rPr>
              <a:pPr/>
              <a:t>11</a:t>
            </a:fld>
            <a:endParaRPr lang="ja-JP" altLang="en-US">
              <a:solidFill>
                <a:prstClr val="black">
                  <a:tint val="75000"/>
                </a:prstClr>
              </a:solidFill>
            </a:endParaRPr>
          </a:p>
        </p:txBody>
      </p:sp>
      <p:sp>
        <p:nvSpPr>
          <p:cNvPr id="3" name="正方形/長方形 2"/>
          <p:cNvSpPr/>
          <p:nvPr/>
        </p:nvSpPr>
        <p:spPr>
          <a:xfrm>
            <a:off x="1014119" y="1196752"/>
            <a:ext cx="5638082"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base">
              <a:spcBef>
                <a:spcPct val="0"/>
              </a:spcBef>
              <a:spcAft>
                <a:spcPct val="0"/>
              </a:spcAft>
            </a:pPr>
            <a:r>
              <a:rPr lang="ja-JP" altLang="en-US" sz="6000" b="1" spc="50" dirty="0" smtClean="0">
                <a:ln w="11430"/>
                <a:solidFill>
                  <a:srgbClr val="FF1D1D"/>
                </a:solidFill>
                <a:latin typeface="HGS創英角ｺﾞｼｯｸUB" panose="020B0900000000000000" pitchFamily="50" charset="-128"/>
                <a:ea typeface="HGS創英角ｺﾞｼｯｸUB" panose="020B0900000000000000" pitchFamily="50" charset="-128"/>
              </a:rPr>
              <a:t>・帰納的な考察</a:t>
            </a:r>
            <a:endParaRPr lang="ja-JP" altLang="en-US" sz="6000" b="1" spc="50" dirty="0" smtClean="0">
              <a:ln w="11430"/>
              <a:solidFill>
                <a:srgbClr val="FF1D1D"/>
              </a:solidFill>
              <a:latin typeface="HGS創英角ｺﾞｼｯｸUB" panose="020B0900000000000000" pitchFamily="50" charset="-128"/>
              <a:ea typeface="HGS創英角ｺﾞｼｯｸUB" panose="020B0900000000000000" pitchFamily="50" charset="-128"/>
            </a:endParaRPr>
          </a:p>
        </p:txBody>
      </p:sp>
      <p:sp>
        <p:nvSpPr>
          <p:cNvPr id="9" name="正方形/長方形 8"/>
          <p:cNvSpPr/>
          <p:nvPr/>
        </p:nvSpPr>
        <p:spPr>
          <a:xfrm>
            <a:off x="1014117" y="2901335"/>
            <a:ext cx="4859022"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base">
              <a:spcBef>
                <a:spcPct val="0"/>
              </a:spcBef>
              <a:spcAft>
                <a:spcPct val="0"/>
              </a:spcAft>
            </a:pPr>
            <a:r>
              <a:rPr lang="ja-JP" altLang="en-US" sz="6000" b="1" spc="50" dirty="0" smtClean="0">
                <a:ln w="11430"/>
                <a:solidFill>
                  <a:srgbClr val="FF1D1D"/>
                </a:solidFill>
                <a:latin typeface="HGS創英角ｺﾞｼｯｸUB" panose="020B0900000000000000" pitchFamily="50" charset="-128"/>
                <a:ea typeface="HGS創英角ｺﾞｼｯｸUB" panose="020B0900000000000000" pitchFamily="50" charset="-128"/>
              </a:rPr>
              <a:t>・予想の実験</a:t>
            </a:r>
            <a:endParaRPr lang="ja-JP" altLang="en-US" sz="6000" b="1" spc="50" dirty="0" smtClean="0">
              <a:ln w="11430"/>
              <a:solidFill>
                <a:srgbClr val="FF1D1D"/>
              </a:solidFill>
              <a:latin typeface="HGS創英角ｺﾞｼｯｸUB" panose="020B0900000000000000" pitchFamily="50" charset="-128"/>
              <a:ea typeface="HGS創英角ｺﾞｼｯｸUB" panose="020B0900000000000000" pitchFamily="50" charset="-128"/>
            </a:endParaRPr>
          </a:p>
        </p:txBody>
      </p:sp>
      <p:sp>
        <p:nvSpPr>
          <p:cNvPr id="10" name="正方形/長方形 9"/>
          <p:cNvSpPr/>
          <p:nvPr/>
        </p:nvSpPr>
        <p:spPr>
          <a:xfrm>
            <a:off x="1014119" y="4628577"/>
            <a:ext cx="4859022"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base">
              <a:spcBef>
                <a:spcPct val="0"/>
              </a:spcBef>
              <a:spcAft>
                <a:spcPct val="0"/>
              </a:spcAft>
            </a:pPr>
            <a:r>
              <a:rPr lang="ja-JP" altLang="en-US" sz="6000" b="1" spc="50" dirty="0" smtClean="0">
                <a:ln w="11430"/>
                <a:solidFill>
                  <a:srgbClr val="FF1D1D"/>
                </a:solidFill>
                <a:latin typeface="HGS創英角ｺﾞｼｯｸUB" panose="020B0900000000000000" pitchFamily="50" charset="-128"/>
                <a:ea typeface="HGS創英角ｺﾞｼｯｸUB" panose="020B0900000000000000" pitchFamily="50" charset="-128"/>
              </a:rPr>
              <a:t>・結果の確認</a:t>
            </a:r>
            <a:endParaRPr lang="ja-JP" altLang="en-US" sz="6000" b="1" spc="50" dirty="0" smtClean="0">
              <a:ln w="11430"/>
              <a:solidFill>
                <a:srgbClr val="FF1D1D"/>
              </a:solidFill>
              <a:latin typeface="HGS創英角ｺﾞｼｯｸUB" panose="020B0900000000000000" pitchFamily="50" charset="-128"/>
              <a:ea typeface="HGS創英角ｺﾞｼｯｸUB" panose="020B0900000000000000" pitchFamily="50" charset="-128"/>
            </a:endParaRPr>
          </a:p>
        </p:txBody>
      </p:sp>
    </p:spTree>
    <p:extLst>
      <p:ext uri="{BB962C8B-B14F-4D97-AF65-F5344CB8AC3E}">
        <p14:creationId xmlns:p14="http://schemas.microsoft.com/office/powerpoint/2010/main" val="19773548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2700000" scaled="1"/>
        </a:gradFill>
        <a:effectLst/>
      </p:bgPr>
    </p:bg>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p:txBody>
          <a:bodyPr/>
          <a:lstStyle/>
          <a:p>
            <a:fld id="{6C71AA54-A1B0-4E49-901D-479E6540262E}" type="slidenum">
              <a:rPr lang="ja-JP" altLang="en-US" smtClean="0">
                <a:solidFill>
                  <a:prstClr val="black">
                    <a:tint val="75000"/>
                  </a:prstClr>
                </a:solidFill>
              </a:rPr>
              <a:pPr/>
              <a:t>12</a:t>
            </a:fld>
            <a:endParaRPr lang="ja-JP" altLang="en-US">
              <a:solidFill>
                <a:prstClr val="black">
                  <a:tint val="75000"/>
                </a:prstClr>
              </a:solidFill>
            </a:endParaRPr>
          </a:p>
        </p:txBody>
      </p:sp>
      <p:grpSp>
        <p:nvGrpSpPr>
          <p:cNvPr id="2" name="グループ化 11"/>
          <p:cNvGrpSpPr/>
          <p:nvPr/>
        </p:nvGrpSpPr>
        <p:grpSpPr>
          <a:xfrm>
            <a:off x="251520" y="2041550"/>
            <a:ext cx="7715304" cy="4605026"/>
            <a:chOff x="714348" y="4554911"/>
            <a:chExt cx="7715304" cy="1407456"/>
          </a:xfrm>
        </p:grpSpPr>
        <p:grpSp>
          <p:nvGrpSpPr>
            <p:cNvPr id="3" name="グループ化 8"/>
            <p:cNvGrpSpPr/>
            <p:nvPr/>
          </p:nvGrpSpPr>
          <p:grpSpPr>
            <a:xfrm>
              <a:off x="714348" y="4554911"/>
              <a:ext cx="7715304" cy="931265"/>
              <a:chOff x="714348" y="4554911"/>
              <a:chExt cx="7715304" cy="931265"/>
            </a:xfrm>
          </p:grpSpPr>
          <p:sp>
            <p:nvSpPr>
              <p:cNvPr id="5" name="タイトル 1"/>
              <p:cNvSpPr txBox="1">
                <a:spLocks/>
              </p:cNvSpPr>
              <p:nvPr/>
            </p:nvSpPr>
            <p:spPr>
              <a:xfrm>
                <a:off x="1547664" y="4554911"/>
                <a:ext cx="6881988" cy="931265"/>
              </a:xfrm>
              <a:prstGeom prst="rect">
                <a:avLst/>
              </a:prstGeom>
              <a:ln>
                <a:noFill/>
              </a:ln>
              <a:effectLst>
                <a:outerShdw blurRad="50800" dist="38100" dir="2700000" algn="tl" rotWithShape="0">
                  <a:prstClr val="black">
                    <a:alpha val="40000"/>
                  </a:prstClr>
                </a:outerShdw>
              </a:effectLst>
            </p:spPr>
            <p:txBody>
              <a:bodyPr vert="horz" wrap="square" lIns="91440" tIns="45720" rIns="91440" bIns="45720" rtlCol="0" anchor="ctr">
                <a:spAutoFit/>
              </a:bodyPr>
              <a:lstStyle/>
              <a:p>
                <a:pPr algn="r">
                  <a:spcBef>
                    <a:spcPct val="0"/>
                  </a:spcBef>
                  <a:defRPr/>
                </a:pPr>
                <a:r>
                  <a:rPr lang="en-US" altLang="ja-JP" sz="9600" b="1" dirty="0" smtClean="0">
                    <a:solidFill>
                      <a:prstClr val="black"/>
                    </a:solidFill>
                    <a:effectLst>
                      <a:outerShdw blurRad="38100" dist="38100" dir="2700000" algn="tl">
                        <a:srgbClr val="000000">
                          <a:alpha val="43137"/>
                        </a:srgbClr>
                      </a:outerShdw>
                    </a:effectLst>
                    <a:latin typeface="Times New Roman" pitchFamily="18" charset="0"/>
                    <a:ea typeface="ＭＳ Ｐ明朝" pitchFamily="18" charset="-128"/>
                    <a:cs typeface="Times New Roman" pitchFamily="18" charset="0"/>
                  </a:rPr>
                  <a:t>ICT</a:t>
                </a:r>
                <a:r>
                  <a:rPr lang="ja-JP" altLang="en-US" sz="9600" b="1" dirty="0" smtClean="0">
                    <a:solidFill>
                      <a:prstClr val="black"/>
                    </a:solidFill>
                    <a:effectLst>
                      <a:outerShdw blurRad="38100" dist="38100" dir="2700000" algn="tl">
                        <a:srgbClr val="000000">
                          <a:alpha val="43137"/>
                        </a:srgbClr>
                      </a:outerShdw>
                    </a:effectLst>
                    <a:latin typeface="Times New Roman" pitchFamily="18" charset="0"/>
                    <a:ea typeface="ＭＳ Ｐ明朝" pitchFamily="18" charset="-128"/>
                    <a:cs typeface="Times New Roman" pitchFamily="18" charset="0"/>
                  </a:rPr>
                  <a:t>活用の</a:t>
                </a:r>
              </a:p>
              <a:p>
                <a:pPr algn="r">
                  <a:spcBef>
                    <a:spcPct val="0"/>
                  </a:spcBef>
                  <a:defRPr/>
                </a:pPr>
                <a:r>
                  <a:rPr lang="ja-JP" altLang="en-US" sz="9600" b="1" dirty="0" smtClean="0">
                    <a:solidFill>
                      <a:prstClr val="black"/>
                    </a:solidFill>
                    <a:effectLst>
                      <a:outerShdw blurRad="38100" dist="38100" dir="2700000" algn="tl">
                        <a:srgbClr val="000000">
                          <a:alpha val="43137"/>
                        </a:srgbClr>
                      </a:outerShdw>
                    </a:effectLst>
                    <a:latin typeface="Times New Roman" pitchFamily="18" charset="0"/>
                    <a:ea typeface="ＭＳ Ｐ明朝" pitchFamily="18" charset="-128"/>
                    <a:cs typeface="Times New Roman" pitchFamily="18" charset="0"/>
                  </a:rPr>
                  <a:t>３レベル</a:t>
                </a:r>
                <a:endParaRPr lang="ja-JP" altLang="en-US" sz="9600" b="1" dirty="0">
                  <a:solidFill>
                    <a:prstClr val="black"/>
                  </a:solidFill>
                  <a:effectLst>
                    <a:outerShdw blurRad="38100" dist="38100" dir="2700000" algn="tl">
                      <a:srgbClr val="000000">
                        <a:alpha val="43137"/>
                      </a:srgbClr>
                    </a:outerShdw>
                  </a:effectLst>
                  <a:latin typeface="Times New Roman" pitchFamily="18" charset="0"/>
                  <a:ea typeface="ＭＳ Ｐ明朝" pitchFamily="18" charset="-128"/>
                  <a:cs typeface="Times New Roman" pitchFamily="18" charset="0"/>
                </a:endParaRPr>
              </a:p>
            </p:txBody>
          </p:sp>
          <p:cxnSp>
            <p:nvCxnSpPr>
              <p:cNvPr id="7" name="直線コネクタ 6"/>
              <p:cNvCxnSpPr/>
              <p:nvPr/>
            </p:nvCxnSpPr>
            <p:spPr>
              <a:xfrm>
                <a:off x="714348" y="5429264"/>
                <a:ext cx="7715304" cy="1588"/>
              </a:xfrm>
              <a:prstGeom prst="line">
                <a:avLst/>
              </a:prstGeom>
              <a:ln w="19050">
                <a:solidFill>
                  <a:schemeClr val="tx1"/>
                </a:solidFill>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grpSp>
        <p:sp>
          <p:nvSpPr>
            <p:cNvPr id="11" name="正方形/長方形 10"/>
            <p:cNvSpPr/>
            <p:nvPr/>
          </p:nvSpPr>
          <p:spPr>
            <a:xfrm>
              <a:off x="714348" y="5500702"/>
              <a:ext cx="7715304" cy="461665"/>
            </a:xfrm>
            <a:prstGeom prst="rect">
              <a:avLst/>
            </a:prstGeom>
          </p:spPr>
          <p:txBody>
            <a:bodyPr wrap="square">
              <a:spAutoFit/>
            </a:bodyPr>
            <a:lstStyle/>
            <a:p>
              <a:pPr algn="r"/>
              <a:endParaRPr lang="ja-JP" altLang="en-US" sz="2400" dirty="0">
                <a:solidFill>
                  <a:prstClr val="black"/>
                </a:solidFill>
              </a:endParaRPr>
            </a:p>
          </p:txBody>
        </p:sp>
      </p:grpSp>
      <p:sp>
        <p:nvSpPr>
          <p:cNvPr id="8" name="テキスト ボックス 7"/>
          <p:cNvSpPr txBox="1"/>
          <p:nvPr/>
        </p:nvSpPr>
        <p:spPr>
          <a:xfrm>
            <a:off x="5580112" y="44624"/>
            <a:ext cx="3528392" cy="738664"/>
          </a:xfrm>
          <a:prstGeom prst="rect">
            <a:avLst/>
          </a:prstGeom>
          <a:noFill/>
        </p:spPr>
        <p:txBody>
          <a:bodyPr wrap="square" rtlCol="0">
            <a:spAutoFit/>
          </a:bodyPr>
          <a:lstStyle/>
          <a:p>
            <a:pPr algn="r"/>
            <a:r>
              <a:rPr lang="ja-JP" altLang="en-US" sz="1400" dirty="0" smtClean="0">
                <a:latin typeface="Times New Roman" pitchFamily="18" charset="0"/>
                <a:ea typeface="ＭＳ Ｐ明朝" pitchFamily="18" charset="-128"/>
                <a:cs typeface="Times New Roman" pitchFamily="18" charset="0"/>
              </a:rPr>
              <a:t>平成２６</a:t>
            </a:r>
            <a:r>
              <a:rPr kumimoji="1" lang="ja-JP" altLang="en-US" sz="1400" dirty="0" smtClean="0">
                <a:latin typeface="Times New Roman" pitchFamily="18" charset="0"/>
                <a:ea typeface="ＭＳ Ｐ明朝" pitchFamily="18" charset="-128"/>
                <a:cs typeface="Times New Roman" pitchFamily="18" charset="0"/>
              </a:rPr>
              <a:t>年</a:t>
            </a:r>
            <a:r>
              <a:rPr lang="ja-JP" altLang="en-US" sz="1400" dirty="0" smtClean="0">
                <a:latin typeface="Times New Roman" pitchFamily="18" charset="0"/>
                <a:ea typeface="ＭＳ Ｐ明朝" pitchFamily="18" charset="-128"/>
                <a:cs typeface="Times New Roman" pitchFamily="18" charset="0"/>
              </a:rPr>
              <a:t>１１</a:t>
            </a:r>
            <a:r>
              <a:rPr kumimoji="1" lang="ja-JP" altLang="en-US" sz="1400" dirty="0" smtClean="0">
                <a:latin typeface="Times New Roman" pitchFamily="18" charset="0"/>
                <a:ea typeface="ＭＳ Ｐ明朝" pitchFamily="18" charset="-128"/>
                <a:cs typeface="Times New Roman" pitchFamily="18" charset="0"/>
              </a:rPr>
              <a:t>月</a:t>
            </a:r>
            <a:r>
              <a:rPr lang="ja-JP" altLang="en-US" sz="1400" dirty="0">
                <a:latin typeface="Times New Roman" pitchFamily="18" charset="0"/>
                <a:ea typeface="ＭＳ Ｐ明朝" pitchFamily="18" charset="-128"/>
                <a:cs typeface="Times New Roman" pitchFamily="18" charset="0"/>
              </a:rPr>
              <a:t>５</a:t>
            </a:r>
            <a:r>
              <a:rPr kumimoji="1" lang="ja-JP" altLang="en-US" sz="1400" dirty="0" smtClean="0">
                <a:latin typeface="Times New Roman" pitchFamily="18" charset="0"/>
                <a:ea typeface="ＭＳ Ｐ明朝" pitchFamily="18" charset="-128"/>
                <a:cs typeface="Times New Roman" pitchFamily="18" charset="0"/>
              </a:rPr>
              <a:t>日</a:t>
            </a:r>
            <a:r>
              <a:rPr kumimoji="1" lang="en-US" altLang="ja-JP" sz="1400" dirty="0" smtClean="0">
                <a:latin typeface="Times New Roman" pitchFamily="18" charset="0"/>
                <a:ea typeface="ＭＳ Ｐ明朝" pitchFamily="18" charset="-128"/>
                <a:cs typeface="Times New Roman" pitchFamily="18" charset="0"/>
              </a:rPr>
              <a:t>(</a:t>
            </a:r>
            <a:r>
              <a:rPr lang="ja-JP" altLang="en-US" sz="1400" dirty="0">
                <a:latin typeface="Times New Roman" pitchFamily="18" charset="0"/>
                <a:ea typeface="ＭＳ Ｐ明朝" pitchFamily="18" charset="-128"/>
                <a:cs typeface="Times New Roman" pitchFamily="18" charset="0"/>
              </a:rPr>
              <a:t>水</a:t>
            </a:r>
            <a:r>
              <a:rPr kumimoji="1" lang="en-US" altLang="ja-JP" sz="1400" dirty="0" smtClean="0">
                <a:latin typeface="Times New Roman" pitchFamily="18" charset="0"/>
                <a:ea typeface="ＭＳ Ｐ明朝" pitchFamily="18" charset="-128"/>
                <a:cs typeface="Times New Roman" pitchFamily="18" charset="0"/>
              </a:rPr>
              <a:t>)</a:t>
            </a:r>
          </a:p>
          <a:p>
            <a:pPr algn="r"/>
            <a:r>
              <a:rPr lang="ja-JP" altLang="en-US" sz="1400" dirty="0" smtClean="0">
                <a:latin typeface="Times New Roman" pitchFamily="18" charset="0"/>
                <a:ea typeface="ＭＳ Ｐ明朝" pitchFamily="18" charset="-128"/>
                <a:cs typeface="Times New Roman" pitchFamily="18" charset="0"/>
              </a:rPr>
              <a:t>平成２６年度教科別教育課程説明会</a:t>
            </a:r>
            <a:r>
              <a:rPr lang="en-US" altLang="ja-JP" sz="1400" dirty="0" smtClean="0">
                <a:latin typeface="Times New Roman" pitchFamily="18" charset="0"/>
                <a:ea typeface="ＭＳ Ｐ明朝" pitchFamily="18" charset="-128"/>
                <a:cs typeface="Times New Roman" pitchFamily="18" charset="0"/>
              </a:rPr>
              <a:t>(</a:t>
            </a:r>
            <a:r>
              <a:rPr lang="ja-JP" altLang="en-US" sz="1400" dirty="0" smtClean="0">
                <a:latin typeface="Times New Roman" pitchFamily="18" charset="0"/>
                <a:ea typeface="ＭＳ Ｐ明朝" pitchFamily="18" charset="-128"/>
                <a:cs typeface="Times New Roman" pitchFamily="18" charset="0"/>
              </a:rPr>
              <a:t>数学</a:t>
            </a:r>
            <a:r>
              <a:rPr lang="en-US" altLang="ja-JP" sz="1400" dirty="0" smtClean="0">
                <a:latin typeface="Times New Roman" pitchFamily="18" charset="0"/>
                <a:ea typeface="ＭＳ Ｐ明朝" pitchFamily="18" charset="-128"/>
                <a:cs typeface="Times New Roman" pitchFamily="18" charset="0"/>
              </a:rPr>
              <a:t>)</a:t>
            </a:r>
          </a:p>
          <a:p>
            <a:pPr algn="r"/>
            <a:r>
              <a:rPr lang="en-US" altLang="ja-JP" sz="1400" dirty="0" smtClean="0">
                <a:latin typeface="Times New Roman" pitchFamily="18" charset="0"/>
                <a:ea typeface="ＭＳ Ｐ明朝" pitchFamily="18" charset="-128"/>
                <a:cs typeface="Times New Roman" pitchFamily="18" charset="0"/>
              </a:rPr>
              <a:t>@</a:t>
            </a:r>
            <a:r>
              <a:rPr lang="ja-JP" altLang="en-US" sz="1400" dirty="0" smtClean="0">
                <a:latin typeface="Times New Roman" pitchFamily="18" charset="0"/>
                <a:ea typeface="ＭＳ Ｐ明朝" pitchFamily="18" charset="-128"/>
                <a:cs typeface="Times New Roman" pitchFamily="18" charset="0"/>
              </a:rPr>
              <a:t> </a:t>
            </a:r>
            <a:r>
              <a:rPr lang="ja-JP" altLang="en-US" sz="1400" dirty="0">
                <a:latin typeface="Times New Roman" pitchFamily="18" charset="0"/>
                <a:ea typeface="ＭＳ Ｐ明朝" pitchFamily="18" charset="-128"/>
                <a:cs typeface="Times New Roman" pitchFamily="18" charset="0"/>
              </a:rPr>
              <a:t>神奈川</a:t>
            </a:r>
            <a:r>
              <a:rPr lang="ja-JP" altLang="en-US" sz="1400" dirty="0" smtClean="0">
                <a:latin typeface="Times New Roman" pitchFamily="18" charset="0"/>
                <a:ea typeface="ＭＳ Ｐ明朝" pitchFamily="18" charset="-128"/>
                <a:cs typeface="Times New Roman" pitchFamily="18" charset="0"/>
              </a:rPr>
              <a:t>県立総合教育センター</a:t>
            </a:r>
          </a:p>
        </p:txBody>
      </p:sp>
    </p:spTree>
    <p:extLst>
      <p:ext uri="{BB962C8B-B14F-4D97-AF65-F5344CB8AC3E}">
        <p14:creationId xmlns:p14="http://schemas.microsoft.com/office/powerpoint/2010/main" val="2955215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792" y="0"/>
            <a:ext cx="8430415" cy="6858000"/>
          </a:xfrm>
          <a:prstGeom prst="rect">
            <a:avLst/>
          </a:prstGeom>
        </p:spPr>
      </p:pic>
      <p:sp>
        <p:nvSpPr>
          <p:cNvPr id="2" name="スライド番号プレースホルダー 1"/>
          <p:cNvSpPr>
            <a:spLocks noGrp="1"/>
          </p:cNvSpPr>
          <p:nvPr>
            <p:ph type="sldNum" sz="quarter" idx="12"/>
          </p:nvPr>
        </p:nvSpPr>
        <p:spPr/>
        <p:txBody>
          <a:bodyPr/>
          <a:lstStyle/>
          <a:p>
            <a:fld id="{6C71AA54-A1B0-4E49-901D-479E6540262E}" type="slidenum">
              <a:rPr lang="ja-JP" altLang="en-US" smtClean="0">
                <a:solidFill>
                  <a:prstClr val="black">
                    <a:tint val="75000"/>
                  </a:prstClr>
                </a:solidFill>
              </a:rPr>
              <a:pPr/>
              <a:t>13</a:t>
            </a:fld>
            <a:endParaRPr lang="ja-JP" altLang="en-US">
              <a:solidFill>
                <a:prstClr val="black">
                  <a:tint val="75000"/>
                </a:prstClr>
              </a:solidFill>
            </a:endParaRPr>
          </a:p>
        </p:txBody>
      </p:sp>
      <p:sp>
        <p:nvSpPr>
          <p:cNvPr id="3" name="正方形/長方形 2"/>
          <p:cNvSpPr/>
          <p:nvPr/>
        </p:nvSpPr>
        <p:spPr>
          <a:xfrm>
            <a:off x="933796" y="208858"/>
            <a:ext cx="5638082" cy="1938992"/>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base">
              <a:spcBef>
                <a:spcPct val="0"/>
              </a:spcBef>
              <a:spcAft>
                <a:spcPct val="0"/>
              </a:spcAft>
            </a:pPr>
            <a:r>
              <a:rPr lang="ja-JP" altLang="en-US" sz="6000" b="1" spc="50" dirty="0" smtClean="0">
                <a:ln w="11430"/>
                <a:solidFill>
                  <a:srgbClr val="FF1D1D"/>
                </a:solidFill>
                <a:latin typeface="HGS創英角ｺﾞｼｯｸUB" panose="020B0900000000000000" pitchFamily="50" charset="-128"/>
                <a:ea typeface="HGS創英角ｺﾞｼｯｸUB" panose="020B0900000000000000" pitchFamily="50" charset="-128"/>
              </a:rPr>
              <a:t>１．ぜひ見せて</a:t>
            </a:r>
          </a:p>
          <a:p>
            <a:pPr algn="ctr" fontAlgn="base">
              <a:spcBef>
                <a:spcPct val="0"/>
              </a:spcBef>
              <a:spcAft>
                <a:spcPct val="0"/>
              </a:spcAft>
            </a:pPr>
            <a:r>
              <a:rPr lang="ja-JP" altLang="en-US" sz="6000" b="1" spc="50" dirty="0" smtClean="0">
                <a:ln w="11430"/>
                <a:solidFill>
                  <a:srgbClr val="FF1D1D"/>
                </a:solidFill>
                <a:latin typeface="HGS創英角ｺﾞｼｯｸUB" panose="020B0900000000000000" pitchFamily="50" charset="-128"/>
                <a:ea typeface="HGS創英角ｺﾞｼｯｸUB" panose="020B0900000000000000" pitchFamily="50" charset="-128"/>
              </a:rPr>
              <a:t>　　　あげたい</a:t>
            </a:r>
            <a:endParaRPr lang="ja-JP" altLang="en-US" sz="6000" b="1" spc="50" dirty="0">
              <a:ln w="11430"/>
              <a:solidFill>
                <a:srgbClr val="FF1D1D"/>
              </a:solidFill>
              <a:latin typeface="Arial" charset="0"/>
            </a:endParaRPr>
          </a:p>
        </p:txBody>
      </p:sp>
      <p:sp>
        <p:nvSpPr>
          <p:cNvPr id="7" name="正方形/長方形 6"/>
          <p:cNvSpPr/>
          <p:nvPr/>
        </p:nvSpPr>
        <p:spPr>
          <a:xfrm>
            <a:off x="-167500" y="2287637"/>
            <a:ext cx="8754321" cy="1938992"/>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base">
              <a:spcBef>
                <a:spcPct val="0"/>
              </a:spcBef>
              <a:spcAft>
                <a:spcPct val="0"/>
              </a:spcAft>
            </a:pPr>
            <a:r>
              <a:rPr lang="ja-JP" altLang="en-US" sz="6000" b="1" spc="50" dirty="0">
                <a:ln w="11430"/>
                <a:solidFill>
                  <a:srgbClr val="FF1D1D"/>
                </a:solidFill>
                <a:latin typeface="HGS創英角ｺﾞｼｯｸUB" panose="020B0900000000000000" pitchFamily="50" charset="-128"/>
                <a:ea typeface="HGS創英角ｺﾞｼｯｸUB" panose="020B0900000000000000" pitchFamily="50" charset="-128"/>
              </a:rPr>
              <a:t>２．</a:t>
            </a:r>
            <a:r>
              <a:rPr lang="ja-JP" altLang="en-US" sz="6000" b="1" spc="50" dirty="0" smtClean="0">
                <a:ln w="11430"/>
                <a:solidFill>
                  <a:srgbClr val="FF1D1D"/>
                </a:solidFill>
                <a:latin typeface="HGS創英角ｺﾞｼｯｸUB" panose="020B0900000000000000" pitchFamily="50" charset="-128"/>
                <a:ea typeface="HGS創英角ｺﾞｼｯｸUB" panose="020B0900000000000000" pitchFamily="50" charset="-128"/>
              </a:rPr>
              <a:t>余裕があれば</a:t>
            </a:r>
          </a:p>
          <a:p>
            <a:pPr algn="ctr" fontAlgn="base">
              <a:spcBef>
                <a:spcPct val="0"/>
              </a:spcBef>
              <a:spcAft>
                <a:spcPct val="0"/>
              </a:spcAft>
            </a:pPr>
            <a:r>
              <a:rPr lang="ja-JP" altLang="en-US" sz="6000" b="1" spc="50" dirty="0">
                <a:ln w="11430"/>
                <a:solidFill>
                  <a:srgbClr val="FF1D1D"/>
                </a:solidFill>
                <a:latin typeface="HGS創英角ｺﾞｼｯｸUB" panose="020B0900000000000000" pitchFamily="50" charset="-128"/>
                <a:ea typeface="HGS創英角ｺﾞｼｯｸUB" panose="020B0900000000000000" pitchFamily="50" charset="-128"/>
              </a:rPr>
              <a:t>　</a:t>
            </a:r>
            <a:r>
              <a:rPr lang="ja-JP" altLang="en-US" sz="6000" b="1" spc="50" dirty="0" smtClean="0">
                <a:ln w="11430"/>
                <a:solidFill>
                  <a:srgbClr val="FF1D1D"/>
                </a:solidFill>
                <a:latin typeface="HGS創英角ｺﾞｼｯｸUB" panose="020B0900000000000000" pitchFamily="50" charset="-128"/>
                <a:ea typeface="HGS創英角ｺﾞｼｯｸUB" panose="020B0900000000000000" pitchFamily="50" charset="-128"/>
              </a:rPr>
              <a:t>　　　見せてあげたい</a:t>
            </a:r>
            <a:endParaRPr lang="ja-JP" altLang="en-US" sz="6000" b="1" spc="50" dirty="0">
              <a:ln w="11430"/>
              <a:solidFill>
                <a:srgbClr val="FF1D1D"/>
              </a:solidFill>
              <a:latin typeface="Arial" charset="0"/>
            </a:endParaRPr>
          </a:p>
        </p:txBody>
      </p:sp>
      <p:sp>
        <p:nvSpPr>
          <p:cNvPr id="8" name="正方形/長方形 7"/>
          <p:cNvSpPr/>
          <p:nvPr/>
        </p:nvSpPr>
        <p:spPr>
          <a:xfrm>
            <a:off x="-1332656" y="4504556"/>
            <a:ext cx="8754321" cy="1938992"/>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base">
              <a:spcBef>
                <a:spcPct val="0"/>
              </a:spcBef>
              <a:spcAft>
                <a:spcPct val="0"/>
              </a:spcAft>
            </a:pPr>
            <a:r>
              <a:rPr lang="ja-JP" altLang="en-US" sz="6000" b="1" spc="50" dirty="0">
                <a:ln w="11430"/>
                <a:solidFill>
                  <a:srgbClr val="FF1D1D"/>
                </a:solidFill>
                <a:latin typeface="HGS創英角ｺﾞｼｯｸUB" panose="020B0900000000000000" pitchFamily="50" charset="-128"/>
                <a:ea typeface="HGS創英角ｺﾞｼｯｸUB" panose="020B0900000000000000" pitchFamily="50" charset="-128"/>
              </a:rPr>
              <a:t>３</a:t>
            </a:r>
            <a:r>
              <a:rPr lang="ja-JP" altLang="en-US" sz="6000" b="1" spc="50" dirty="0" smtClean="0">
                <a:ln w="11430"/>
                <a:solidFill>
                  <a:srgbClr val="FF1D1D"/>
                </a:solidFill>
                <a:latin typeface="HGS創英角ｺﾞｼｯｸUB" panose="020B0900000000000000" pitchFamily="50" charset="-128"/>
                <a:ea typeface="HGS創英角ｺﾞｼｯｸUB" panose="020B0900000000000000" pitchFamily="50" charset="-128"/>
              </a:rPr>
              <a:t>．全員に</a:t>
            </a:r>
          </a:p>
          <a:p>
            <a:pPr algn="ctr" fontAlgn="base">
              <a:spcBef>
                <a:spcPct val="0"/>
              </a:spcBef>
              <a:spcAft>
                <a:spcPct val="0"/>
              </a:spcAft>
            </a:pPr>
            <a:r>
              <a:rPr lang="ja-JP" altLang="en-US" sz="6000" b="1" spc="50" dirty="0">
                <a:ln w="11430"/>
                <a:solidFill>
                  <a:srgbClr val="FF1D1D"/>
                </a:solidFill>
                <a:latin typeface="HGS創英角ｺﾞｼｯｸUB" panose="020B0900000000000000" pitchFamily="50" charset="-128"/>
                <a:ea typeface="HGS創英角ｺﾞｼｯｸUB" panose="020B0900000000000000" pitchFamily="50" charset="-128"/>
              </a:rPr>
              <a:t>　</a:t>
            </a:r>
            <a:r>
              <a:rPr lang="ja-JP" altLang="en-US" sz="6000" b="1" spc="50" dirty="0" smtClean="0">
                <a:ln w="11430"/>
                <a:solidFill>
                  <a:srgbClr val="FF1D1D"/>
                </a:solidFill>
                <a:latin typeface="HGS創英角ｺﾞｼｯｸUB" panose="020B0900000000000000" pitchFamily="50" charset="-128"/>
                <a:ea typeface="HGS創英角ｺﾞｼｯｸUB" panose="020B0900000000000000" pitchFamily="50" charset="-128"/>
              </a:rPr>
              <a:t>　　　　操作させたい</a:t>
            </a:r>
          </a:p>
        </p:txBody>
      </p:sp>
    </p:spTree>
    <p:extLst>
      <p:ext uri="{BB962C8B-B14F-4D97-AF65-F5344CB8AC3E}">
        <p14:creationId xmlns:p14="http://schemas.microsoft.com/office/powerpoint/2010/main" val="3219706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xit" presetSubtype="0" fill="hold" grpId="1" nodeType="clickEffect">
                                  <p:stCondLst>
                                    <p:cond delay="0"/>
                                  </p:stCondLst>
                                  <p:childTnLst>
                                    <p:animEffect transition="out" filter="fade">
                                      <p:cBhvr>
                                        <p:cTn id="27" dur="1000"/>
                                        <p:tgtEl>
                                          <p:spTgt spid="7"/>
                                        </p:tgtEl>
                                      </p:cBhvr>
                                    </p:animEffect>
                                    <p:anim calcmode="lin" valueType="num">
                                      <p:cBhvr>
                                        <p:cTn id="28" dur="1000"/>
                                        <p:tgtEl>
                                          <p:spTgt spid="7"/>
                                        </p:tgtEl>
                                        <p:attrNameLst>
                                          <p:attrName>ppt_x</p:attrName>
                                        </p:attrNameLst>
                                      </p:cBhvr>
                                      <p:tavLst>
                                        <p:tav tm="0">
                                          <p:val>
                                            <p:strVal val="ppt_x"/>
                                          </p:val>
                                        </p:tav>
                                        <p:tav tm="100000">
                                          <p:val>
                                            <p:strVal val="ppt_x"/>
                                          </p:val>
                                        </p:tav>
                                      </p:tavLst>
                                    </p:anim>
                                    <p:anim calcmode="lin" valueType="num">
                                      <p:cBhvr>
                                        <p:cTn id="29" dur="1000"/>
                                        <p:tgtEl>
                                          <p:spTgt spid="7"/>
                                        </p:tgtEl>
                                        <p:attrNameLst>
                                          <p:attrName>ppt_y</p:attrName>
                                        </p:attrNameLst>
                                      </p:cBhvr>
                                      <p:tavLst>
                                        <p:tav tm="0">
                                          <p:val>
                                            <p:strVal val="ppt_y"/>
                                          </p:val>
                                        </p:tav>
                                        <p:tav tm="100000">
                                          <p:val>
                                            <p:strVal val="ppt_y+.1"/>
                                          </p:val>
                                        </p:tav>
                                      </p:tavLst>
                                    </p:anim>
                                    <p:set>
                                      <p:cBhvr>
                                        <p:cTn id="30" dur="1" fill="hold">
                                          <p:stCondLst>
                                            <p:cond delay="999"/>
                                          </p:stCondLst>
                                        </p:cTn>
                                        <p:tgtEl>
                                          <p:spTgt spid="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 presetClass="exit" presetSubtype="4" fill="hold" grpId="1" nodeType="clickEffect">
                                  <p:stCondLst>
                                    <p:cond delay="0"/>
                                  </p:stCondLst>
                                  <p:childTnLst>
                                    <p:anim calcmode="lin" valueType="num">
                                      <p:cBhvr additive="base">
                                        <p:cTn id="34" dur="500"/>
                                        <p:tgtEl>
                                          <p:spTgt spid="8"/>
                                        </p:tgtEl>
                                        <p:attrNameLst>
                                          <p:attrName>ppt_x</p:attrName>
                                        </p:attrNameLst>
                                      </p:cBhvr>
                                      <p:tavLst>
                                        <p:tav tm="0">
                                          <p:val>
                                            <p:strVal val="ppt_x"/>
                                          </p:val>
                                        </p:tav>
                                        <p:tav tm="100000">
                                          <p:val>
                                            <p:strVal val="ppt_x"/>
                                          </p:val>
                                        </p:tav>
                                      </p:tavLst>
                                    </p:anim>
                                    <p:anim calcmode="lin" valueType="num">
                                      <p:cBhvr additive="base">
                                        <p:cTn id="35" dur="500"/>
                                        <p:tgtEl>
                                          <p:spTgt spid="8"/>
                                        </p:tgtEl>
                                        <p:attrNameLst>
                                          <p:attrName>ppt_y</p:attrName>
                                        </p:attrNameLst>
                                      </p:cBhvr>
                                      <p:tavLst>
                                        <p:tav tm="0">
                                          <p:val>
                                            <p:strVal val="ppt_y"/>
                                          </p:val>
                                        </p:tav>
                                        <p:tav tm="100000">
                                          <p:val>
                                            <p:strVal val="1+ppt_h/2"/>
                                          </p:val>
                                        </p:tav>
                                      </p:tavLst>
                                    </p:anim>
                                    <p:set>
                                      <p:cBhvr>
                                        <p:cTn id="36" dur="1" fill="hold">
                                          <p:stCondLst>
                                            <p:cond delay="499"/>
                                          </p:stCondLst>
                                        </p:cTn>
                                        <p:tgtEl>
                                          <p:spTgt spid="8"/>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6" presetClass="emph" presetSubtype="0" fill="hold" grpId="1" nodeType="clickEffect">
                                  <p:stCondLst>
                                    <p:cond delay="0"/>
                                  </p:stCondLst>
                                  <p:childTnLst>
                                    <p:animScale>
                                      <p:cBhvr>
                                        <p:cTn id="40"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7" grpId="0"/>
      <p:bldP spid="7" grpId="1"/>
      <p:bldP spid="8" grpId="0"/>
      <p:bldP spid="8"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2700000" scaled="1"/>
        </a:gradFill>
        <a:effectLst/>
      </p:bgPr>
    </p:bg>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p:txBody>
          <a:bodyPr/>
          <a:lstStyle/>
          <a:p>
            <a:fld id="{6C71AA54-A1B0-4E49-901D-479E6540262E}" type="slidenum">
              <a:rPr lang="ja-JP" altLang="en-US" smtClean="0">
                <a:solidFill>
                  <a:prstClr val="black">
                    <a:tint val="75000"/>
                  </a:prstClr>
                </a:solidFill>
              </a:rPr>
              <a:pPr/>
              <a:t>14</a:t>
            </a:fld>
            <a:endParaRPr lang="ja-JP" altLang="en-US">
              <a:solidFill>
                <a:prstClr val="black">
                  <a:tint val="75000"/>
                </a:prstClr>
              </a:solidFill>
            </a:endParaRPr>
          </a:p>
        </p:txBody>
      </p:sp>
      <p:grpSp>
        <p:nvGrpSpPr>
          <p:cNvPr id="2" name="グループ化 11"/>
          <p:cNvGrpSpPr/>
          <p:nvPr/>
        </p:nvGrpSpPr>
        <p:grpSpPr>
          <a:xfrm>
            <a:off x="251520" y="2410875"/>
            <a:ext cx="8435280" cy="4235695"/>
            <a:chOff x="714348" y="4667791"/>
            <a:chExt cx="7715304" cy="1294576"/>
          </a:xfrm>
        </p:grpSpPr>
        <p:grpSp>
          <p:nvGrpSpPr>
            <p:cNvPr id="3" name="グループ化 8"/>
            <p:cNvGrpSpPr/>
            <p:nvPr/>
          </p:nvGrpSpPr>
          <p:grpSpPr>
            <a:xfrm>
              <a:off x="714348" y="4667791"/>
              <a:ext cx="7715304" cy="763061"/>
              <a:chOff x="714348" y="4667791"/>
              <a:chExt cx="7715304" cy="763061"/>
            </a:xfrm>
          </p:grpSpPr>
          <p:sp>
            <p:nvSpPr>
              <p:cNvPr id="5" name="タイトル 1"/>
              <p:cNvSpPr txBox="1">
                <a:spLocks/>
              </p:cNvSpPr>
              <p:nvPr/>
            </p:nvSpPr>
            <p:spPr>
              <a:xfrm>
                <a:off x="714348" y="4667791"/>
                <a:ext cx="7715304" cy="705504"/>
              </a:xfrm>
              <a:prstGeom prst="rect">
                <a:avLst/>
              </a:prstGeom>
              <a:ln>
                <a:noFill/>
              </a:ln>
              <a:effectLst>
                <a:outerShdw blurRad="50800" dist="38100" dir="2700000" algn="tl" rotWithShape="0">
                  <a:prstClr val="black">
                    <a:alpha val="40000"/>
                  </a:prstClr>
                </a:outerShdw>
              </a:effectLst>
            </p:spPr>
            <p:txBody>
              <a:bodyPr vert="horz" wrap="square" lIns="91440" tIns="45720" rIns="91440" bIns="45720" rtlCol="0" anchor="ctr">
                <a:spAutoFit/>
              </a:bodyPr>
              <a:lstStyle/>
              <a:p>
                <a:pPr algn="r">
                  <a:spcBef>
                    <a:spcPct val="0"/>
                  </a:spcBef>
                  <a:defRPr/>
                </a:pPr>
                <a:r>
                  <a:rPr lang="ja-JP" altLang="en-US" sz="7200" b="1" dirty="0" smtClean="0">
                    <a:solidFill>
                      <a:prstClr val="black"/>
                    </a:solidFill>
                    <a:effectLst>
                      <a:outerShdw blurRad="38100" dist="38100" dir="2700000" algn="tl">
                        <a:srgbClr val="000000">
                          <a:alpha val="43137"/>
                        </a:srgbClr>
                      </a:outerShdw>
                    </a:effectLst>
                    <a:latin typeface="Times New Roman" pitchFamily="18" charset="0"/>
                    <a:ea typeface="ＭＳ Ｐ明朝" pitchFamily="18" charset="-128"/>
                    <a:cs typeface="Times New Roman" pitchFamily="18" charset="0"/>
                  </a:rPr>
                  <a:t>コンピュータで使える</a:t>
                </a:r>
                <a:r>
                  <a:rPr lang="ja-JP" altLang="en-US" sz="7200" b="1" dirty="0">
                    <a:solidFill>
                      <a:prstClr val="black"/>
                    </a:solidFill>
                    <a:effectLst>
                      <a:outerShdw blurRad="38100" dist="38100" dir="2700000" algn="tl">
                        <a:srgbClr val="000000">
                          <a:alpha val="43137"/>
                        </a:srgbClr>
                      </a:outerShdw>
                    </a:effectLst>
                    <a:latin typeface="Times New Roman" pitchFamily="18" charset="0"/>
                    <a:ea typeface="ＭＳ Ｐ明朝" pitchFamily="18" charset="-128"/>
                    <a:cs typeface="Times New Roman" pitchFamily="18" charset="0"/>
                  </a:rPr>
                  <a:t>各種</a:t>
                </a:r>
                <a:r>
                  <a:rPr lang="ja-JP" altLang="en-US" sz="7200" b="1" dirty="0" smtClean="0">
                    <a:solidFill>
                      <a:prstClr val="black"/>
                    </a:solidFill>
                    <a:effectLst>
                      <a:outerShdw blurRad="38100" dist="38100" dir="2700000" algn="tl">
                        <a:srgbClr val="000000">
                          <a:alpha val="43137"/>
                        </a:srgbClr>
                      </a:outerShdw>
                    </a:effectLst>
                    <a:latin typeface="Times New Roman" pitchFamily="18" charset="0"/>
                    <a:ea typeface="ＭＳ Ｐ明朝" pitchFamily="18" charset="-128"/>
                    <a:cs typeface="Times New Roman" pitchFamily="18" charset="0"/>
                  </a:rPr>
                  <a:t>ソフト</a:t>
                </a:r>
                <a:endParaRPr lang="ja-JP" altLang="en-US" sz="7200" b="1" dirty="0">
                  <a:solidFill>
                    <a:prstClr val="black"/>
                  </a:solidFill>
                  <a:effectLst>
                    <a:outerShdw blurRad="38100" dist="38100" dir="2700000" algn="tl">
                      <a:srgbClr val="000000">
                        <a:alpha val="43137"/>
                      </a:srgbClr>
                    </a:outerShdw>
                  </a:effectLst>
                  <a:latin typeface="Times New Roman" pitchFamily="18" charset="0"/>
                  <a:ea typeface="ＭＳ Ｐ明朝" pitchFamily="18" charset="-128"/>
                  <a:cs typeface="Times New Roman" pitchFamily="18" charset="0"/>
                </a:endParaRPr>
              </a:p>
            </p:txBody>
          </p:sp>
          <p:cxnSp>
            <p:nvCxnSpPr>
              <p:cNvPr id="7" name="直線コネクタ 6"/>
              <p:cNvCxnSpPr/>
              <p:nvPr/>
            </p:nvCxnSpPr>
            <p:spPr>
              <a:xfrm>
                <a:off x="714348" y="5429264"/>
                <a:ext cx="7715304" cy="1588"/>
              </a:xfrm>
              <a:prstGeom prst="line">
                <a:avLst/>
              </a:prstGeom>
              <a:ln w="19050">
                <a:solidFill>
                  <a:schemeClr val="tx1"/>
                </a:solidFill>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grpSp>
        <p:sp>
          <p:nvSpPr>
            <p:cNvPr id="11" name="正方形/長方形 10"/>
            <p:cNvSpPr/>
            <p:nvPr/>
          </p:nvSpPr>
          <p:spPr>
            <a:xfrm>
              <a:off x="714348" y="5500702"/>
              <a:ext cx="7715304" cy="461665"/>
            </a:xfrm>
            <a:prstGeom prst="rect">
              <a:avLst/>
            </a:prstGeom>
          </p:spPr>
          <p:txBody>
            <a:bodyPr wrap="square">
              <a:spAutoFit/>
            </a:bodyPr>
            <a:lstStyle/>
            <a:p>
              <a:pPr algn="r"/>
              <a:endParaRPr lang="ja-JP" altLang="en-US" sz="2400" dirty="0">
                <a:solidFill>
                  <a:prstClr val="black"/>
                </a:solidFill>
              </a:endParaRPr>
            </a:p>
          </p:txBody>
        </p:sp>
      </p:grpSp>
      <p:sp>
        <p:nvSpPr>
          <p:cNvPr id="8" name="テキスト ボックス 7"/>
          <p:cNvSpPr txBox="1"/>
          <p:nvPr/>
        </p:nvSpPr>
        <p:spPr>
          <a:xfrm>
            <a:off x="5580112" y="44624"/>
            <a:ext cx="3528392" cy="738664"/>
          </a:xfrm>
          <a:prstGeom prst="rect">
            <a:avLst/>
          </a:prstGeom>
          <a:noFill/>
        </p:spPr>
        <p:txBody>
          <a:bodyPr wrap="square" rtlCol="0">
            <a:spAutoFit/>
          </a:bodyPr>
          <a:lstStyle/>
          <a:p>
            <a:pPr algn="r"/>
            <a:r>
              <a:rPr lang="ja-JP" altLang="en-US" sz="1400" dirty="0" smtClean="0">
                <a:solidFill>
                  <a:prstClr val="black"/>
                </a:solidFill>
                <a:latin typeface="Times New Roman" pitchFamily="18" charset="0"/>
                <a:ea typeface="ＭＳ Ｐ明朝" pitchFamily="18" charset="-128"/>
                <a:cs typeface="Times New Roman" pitchFamily="18" charset="0"/>
              </a:rPr>
              <a:t>平成２６年１１月</a:t>
            </a:r>
            <a:r>
              <a:rPr lang="ja-JP" altLang="en-US" sz="1400" dirty="0">
                <a:solidFill>
                  <a:prstClr val="black"/>
                </a:solidFill>
                <a:latin typeface="Times New Roman" pitchFamily="18" charset="0"/>
                <a:ea typeface="ＭＳ Ｐ明朝" pitchFamily="18" charset="-128"/>
                <a:cs typeface="Times New Roman" pitchFamily="18" charset="0"/>
              </a:rPr>
              <a:t>５</a:t>
            </a:r>
            <a:r>
              <a:rPr lang="ja-JP" altLang="en-US" sz="1400" dirty="0" smtClean="0">
                <a:solidFill>
                  <a:prstClr val="black"/>
                </a:solidFill>
                <a:latin typeface="Times New Roman" pitchFamily="18" charset="0"/>
                <a:ea typeface="ＭＳ Ｐ明朝" pitchFamily="18" charset="-128"/>
                <a:cs typeface="Times New Roman" pitchFamily="18" charset="0"/>
              </a:rPr>
              <a:t>日</a:t>
            </a:r>
            <a:r>
              <a:rPr lang="en-US" altLang="ja-JP" sz="1400" dirty="0" smtClean="0">
                <a:solidFill>
                  <a:prstClr val="black"/>
                </a:solidFill>
                <a:latin typeface="Times New Roman" pitchFamily="18" charset="0"/>
                <a:ea typeface="ＭＳ Ｐ明朝" pitchFamily="18" charset="-128"/>
                <a:cs typeface="Times New Roman" pitchFamily="18" charset="0"/>
              </a:rPr>
              <a:t>(</a:t>
            </a:r>
            <a:r>
              <a:rPr lang="ja-JP" altLang="en-US" sz="1400" dirty="0">
                <a:solidFill>
                  <a:prstClr val="black"/>
                </a:solidFill>
                <a:latin typeface="Times New Roman" pitchFamily="18" charset="0"/>
                <a:ea typeface="ＭＳ Ｐ明朝" pitchFamily="18" charset="-128"/>
                <a:cs typeface="Times New Roman" pitchFamily="18" charset="0"/>
              </a:rPr>
              <a:t>水</a:t>
            </a:r>
            <a:r>
              <a:rPr lang="en-US" altLang="ja-JP" sz="1400" dirty="0" smtClean="0">
                <a:solidFill>
                  <a:prstClr val="black"/>
                </a:solidFill>
                <a:latin typeface="Times New Roman" pitchFamily="18" charset="0"/>
                <a:ea typeface="ＭＳ Ｐ明朝" pitchFamily="18" charset="-128"/>
                <a:cs typeface="Times New Roman" pitchFamily="18" charset="0"/>
              </a:rPr>
              <a:t>)</a:t>
            </a:r>
          </a:p>
          <a:p>
            <a:pPr algn="r"/>
            <a:r>
              <a:rPr lang="ja-JP" altLang="en-US" sz="1400" dirty="0" smtClean="0">
                <a:solidFill>
                  <a:prstClr val="black"/>
                </a:solidFill>
                <a:latin typeface="Times New Roman" pitchFamily="18" charset="0"/>
                <a:ea typeface="ＭＳ Ｐ明朝" pitchFamily="18" charset="-128"/>
                <a:cs typeface="Times New Roman" pitchFamily="18" charset="0"/>
              </a:rPr>
              <a:t>平成２６年度教科別教育課程説明会</a:t>
            </a:r>
            <a:r>
              <a:rPr lang="en-US" altLang="ja-JP" sz="1400" dirty="0" smtClean="0">
                <a:solidFill>
                  <a:prstClr val="black"/>
                </a:solidFill>
                <a:latin typeface="Times New Roman" pitchFamily="18" charset="0"/>
                <a:ea typeface="ＭＳ Ｐ明朝" pitchFamily="18" charset="-128"/>
                <a:cs typeface="Times New Roman" pitchFamily="18" charset="0"/>
              </a:rPr>
              <a:t>(</a:t>
            </a:r>
            <a:r>
              <a:rPr lang="ja-JP" altLang="en-US" sz="1400" dirty="0" smtClean="0">
                <a:solidFill>
                  <a:prstClr val="black"/>
                </a:solidFill>
                <a:latin typeface="Times New Roman" pitchFamily="18" charset="0"/>
                <a:ea typeface="ＭＳ Ｐ明朝" pitchFamily="18" charset="-128"/>
                <a:cs typeface="Times New Roman" pitchFamily="18" charset="0"/>
              </a:rPr>
              <a:t>数学</a:t>
            </a:r>
            <a:r>
              <a:rPr lang="en-US" altLang="ja-JP" sz="1400" dirty="0" smtClean="0">
                <a:solidFill>
                  <a:prstClr val="black"/>
                </a:solidFill>
                <a:latin typeface="Times New Roman" pitchFamily="18" charset="0"/>
                <a:ea typeface="ＭＳ Ｐ明朝" pitchFamily="18" charset="-128"/>
                <a:cs typeface="Times New Roman" pitchFamily="18" charset="0"/>
              </a:rPr>
              <a:t>)</a:t>
            </a:r>
          </a:p>
          <a:p>
            <a:pPr algn="r"/>
            <a:r>
              <a:rPr lang="en-US" altLang="ja-JP" sz="1400" dirty="0" smtClean="0">
                <a:solidFill>
                  <a:prstClr val="black"/>
                </a:solidFill>
                <a:latin typeface="Times New Roman" pitchFamily="18" charset="0"/>
                <a:ea typeface="ＭＳ Ｐ明朝" pitchFamily="18" charset="-128"/>
                <a:cs typeface="Times New Roman" pitchFamily="18" charset="0"/>
              </a:rPr>
              <a:t>@</a:t>
            </a:r>
            <a:r>
              <a:rPr lang="ja-JP" altLang="en-US" sz="1400" dirty="0" smtClean="0">
                <a:solidFill>
                  <a:prstClr val="black"/>
                </a:solidFill>
                <a:latin typeface="Times New Roman" pitchFamily="18" charset="0"/>
                <a:ea typeface="ＭＳ Ｐ明朝" pitchFamily="18" charset="-128"/>
                <a:cs typeface="Times New Roman" pitchFamily="18" charset="0"/>
              </a:rPr>
              <a:t> </a:t>
            </a:r>
            <a:r>
              <a:rPr lang="ja-JP" altLang="en-US" sz="1400" dirty="0">
                <a:solidFill>
                  <a:prstClr val="black"/>
                </a:solidFill>
                <a:latin typeface="Times New Roman" pitchFamily="18" charset="0"/>
                <a:ea typeface="ＭＳ Ｐ明朝" pitchFamily="18" charset="-128"/>
                <a:cs typeface="Times New Roman" pitchFamily="18" charset="0"/>
              </a:rPr>
              <a:t>神奈川</a:t>
            </a:r>
            <a:r>
              <a:rPr lang="ja-JP" altLang="en-US" sz="1400" dirty="0" smtClean="0">
                <a:solidFill>
                  <a:prstClr val="black"/>
                </a:solidFill>
                <a:latin typeface="Times New Roman" pitchFamily="18" charset="0"/>
                <a:ea typeface="ＭＳ Ｐ明朝" pitchFamily="18" charset="-128"/>
                <a:cs typeface="Times New Roman" pitchFamily="18" charset="0"/>
              </a:rPr>
              <a:t>県立総合教育センター</a:t>
            </a:r>
          </a:p>
        </p:txBody>
      </p:sp>
    </p:spTree>
    <p:extLst>
      <p:ext uri="{BB962C8B-B14F-4D97-AF65-F5344CB8AC3E}">
        <p14:creationId xmlns:p14="http://schemas.microsoft.com/office/powerpoint/2010/main" val="39683862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792" y="0"/>
            <a:ext cx="8430415" cy="6858000"/>
          </a:xfrm>
          <a:prstGeom prst="rect">
            <a:avLst/>
          </a:prstGeom>
        </p:spPr>
      </p:pic>
      <p:sp>
        <p:nvSpPr>
          <p:cNvPr id="2" name="スライド番号プレースホルダー 1"/>
          <p:cNvSpPr>
            <a:spLocks noGrp="1"/>
          </p:cNvSpPr>
          <p:nvPr>
            <p:ph type="sldNum" sz="quarter" idx="12"/>
          </p:nvPr>
        </p:nvSpPr>
        <p:spPr/>
        <p:txBody>
          <a:bodyPr/>
          <a:lstStyle/>
          <a:p>
            <a:fld id="{6C71AA54-A1B0-4E49-901D-479E6540262E}" type="slidenum">
              <a:rPr lang="ja-JP" altLang="en-US" smtClean="0">
                <a:solidFill>
                  <a:prstClr val="black">
                    <a:tint val="75000"/>
                  </a:prstClr>
                </a:solidFill>
              </a:rPr>
              <a:pPr/>
              <a:t>15</a:t>
            </a:fld>
            <a:endParaRPr lang="ja-JP" altLang="en-US">
              <a:solidFill>
                <a:prstClr val="black">
                  <a:tint val="75000"/>
                </a:prstClr>
              </a:solidFill>
            </a:endParaRPr>
          </a:p>
        </p:txBody>
      </p:sp>
      <p:sp>
        <p:nvSpPr>
          <p:cNvPr id="6" name="正方形/長方形 5"/>
          <p:cNvSpPr/>
          <p:nvPr/>
        </p:nvSpPr>
        <p:spPr>
          <a:xfrm>
            <a:off x="1259632" y="1339592"/>
            <a:ext cx="7427168" cy="5016758"/>
          </a:xfrm>
          <a:prstGeom prst="rect">
            <a:avLst/>
          </a:prstGeom>
        </p:spPr>
        <p:txBody>
          <a:bodyPr wrap="square">
            <a:spAutoFit/>
          </a:bodyPr>
          <a:lstStyle/>
          <a:p>
            <a:r>
              <a:rPr lang="ja-JP" altLang="en-US" sz="3200" dirty="0" smtClean="0"/>
              <a:t>◆フリー</a:t>
            </a:r>
            <a:r>
              <a:rPr lang="en-US" altLang="ja-JP" sz="3200" dirty="0"/>
              <a:t>(</a:t>
            </a:r>
            <a:r>
              <a:rPr lang="ja-JP" altLang="en-US" sz="3200" dirty="0"/>
              <a:t>無料</a:t>
            </a:r>
            <a:r>
              <a:rPr lang="en-US" altLang="ja-JP" sz="3200" dirty="0"/>
              <a:t>)</a:t>
            </a:r>
            <a:r>
              <a:rPr lang="ja-JP" altLang="en-US" sz="3200" dirty="0"/>
              <a:t>のもの</a:t>
            </a:r>
          </a:p>
          <a:p>
            <a:r>
              <a:rPr lang="ja-JP" altLang="en-US" sz="3200" dirty="0" smtClean="0"/>
              <a:t>　</a:t>
            </a:r>
            <a:r>
              <a:rPr lang="en-US" altLang="ja-JP" sz="3200" dirty="0" smtClean="0"/>
              <a:t>GRAPES</a:t>
            </a:r>
            <a:endParaRPr lang="en-US" altLang="ja-JP" sz="3200" dirty="0"/>
          </a:p>
          <a:p>
            <a:r>
              <a:rPr lang="ja-JP" altLang="en-US" sz="3200" dirty="0" smtClean="0"/>
              <a:t>　</a:t>
            </a:r>
            <a:r>
              <a:rPr lang="en-US" altLang="ja-JP" sz="3200" dirty="0" smtClean="0"/>
              <a:t>3D-GRAPES</a:t>
            </a:r>
            <a:endParaRPr lang="en-US" altLang="ja-JP" sz="3200" dirty="0"/>
          </a:p>
          <a:p>
            <a:r>
              <a:rPr lang="ja-JP" altLang="en-US" sz="3200" dirty="0" smtClean="0"/>
              <a:t>　</a:t>
            </a:r>
            <a:r>
              <a:rPr lang="en-US" altLang="ja-JP" sz="3200" dirty="0" smtClean="0"/>
              <a:t>function view</a:t>
            </a:r>
            <a:r>
              <a:rPr lang="ja-JP" altLang="en-US" sz="3200" dirty="0"/>
              <a:t>　　　</a:t>
            </a:r>
            <a:r>
              <a:rPr lang="ja-JP" altLang="en-US" sz="3200" dirty="0" smtClean="0"/>
              <a:t>その他</a:t>
            </a:r>
            <a:endParaRPr lang="en-US" altLang="ja-JP" sz="3200" dirty="0"/>
          </a:p>
          <a:p>
            <a:r>
              <a:rPr lang="ja-JP" altLang="en-US" sz="3200" dirty="0" smtClean="0"/>
              <a:t>　</a:t>
            </a:r>
            <a:r>
              <a:rPr lang="en-US" altLang="ja-JP" sz="3200" dirty="0" err="1" smtClean="0"/>
              <a:t>GeoGebra</a:t>
            </a:r>
            <a:r>
              <a:rPr lang="ja-JP" altLang="en-US" sz="3200" dirty="0" smtClean="0"/>
              <a:t>　  </a:t>
            </a:r>
            <a:r>
              <a:rPr lang="en-US" altLang="ja-JP" sz="3200" dirty="0" smtClean="0"/>
              <a:t>GC</a:t>
            </a:r>
            <a:r>
              <a:rPr lang="ja-JP" altLang="en-US" sz="3200" dirty="0" smtClean="0"/>
              <a:t>　　</a:t>
            </a:r>
            <a:r>
              <a:rPr lang="en-US" altLang="ja-JP" sz="3200" dirty="0" smtClean="0"/>
              <a:t>VB</a:t>
            </a:r>
            <a:r>
              <a:rPr lang="ja-JP" altLang="en-US" sz="3200" dirty="0" smtClean="0"/>
              <a:t>などで作ったソフト</a:t>
            </a:r>
            <a:endParaRPr lang="en-US" altLang="ja-JP" sz="3200" dirty="0"/>
          </a:p>
          <a:p>
            <a:endParaRPr lang="ja-JP" altLang="en-US" sz="3200" dirty="0" smtClean="0"/>
          </a:p>
          <a:p>
            <a:r>
              <a:rPr lang="ja-JP" altLang="en-US" sz="3200" dirty="0" smtClean="0"/>
              <a:t>◆有料</a:t>
            </a:r>
            <a:r>
              <a:rPr lang="ja-JP" altLang="en-US" sz="3200" dirty="0"/>
              <a:t>のもの</a:t>
            </a:r>
          </a:p>
          <a:p>
            <a:r>
              <a:rPr lang="ja-JP" altLang="en-US" sz="3200" dirty="0" smtClean="0"/>
              <a:t>　</a:t>
            </a:r>
            <a:r>
              <a:rPr lang="en-US" altLang="ja-JP" sz="3200" dirty="0" err="1" smtClean="0"/>
              <a:t>Cabri</a:t>
            </a:r>
            <a:r>
              <a:rPr lang="ja-JP" altLang="en-US" sz="3200" dirty="0"/>
              <a:t>や</a:t>
            </a:r>
            <a:r>
              <a:rPr lang="en-US" altLang="ja-JP" sz="3200" smtClean="0"/>
              <a:t>Cabri</a:t>
            </a:r>
            <a:r>
              <a:rPr lang="ja-JP" altLang="en-US" sz="3200" dirty="0" smtClean="0"/>
              <a:t> </a:t>
            </a:r>
            <a:r>
              <a:rPr lang="en-US" altLang="ja-JP" sz="3200" dirty="0" smtClean="0"/>
              <a:t>3D</a:t>
            </a:r>
            <a:endParaRPr lang="en-US" altLang="ja-JP" sz="3200" dirty="0"/>
          </a:p>
          <a:p>
            <a:r>
              <a:rPr lang="ja-JP" altLang="en-US" sz="3200" dirty="0" smtClean="0"/>
              <a:t>　</a:t>
            </a:r>
            <a:r>
              <a:rPr lang="en-US" altLang="ja-JP" sz="3200" dirty="0" err="1" smtClean="0"/>
              <a:t>mathematica</a:t>
            </a:r>
            <a:endParaRPr lang="en-US" altLang="ja-JP" sz="3200" dirty="0"/>
          </a:p>
          <a:p>
            <a:r>
              <a:rPr lang="ja-JP" altLang="en-US" sz="3200" dirty="0" smtClean="0"/>
              <a:t>　エクセル・・・</a:t>
            </a:r>
            <a:r>
              <a:rPr lang="en-US" altLang="ja-JP" sz="3200" dirty="0" smtClean="0"/>
              <a:t>(</a:t>
            </a:r>
            <a:r>
              <a:rPr lang="ja-JP" altLang="en-US" sz="3200" dirty="0" smtClean="0"/>
              <a:t>各校に</a:t>
            </a:r>
            <a:r>
              <a:rPr lang="en-US" altLang="ja-JP" sz="3200" dirty="0" smtClean="0"/>
              <a:t>)</a:t>
            </a:r>
            <a:endParaRPr lang="ja-JP" altLang="en-US" sz="3200" dirty="0"/>
          </a:p>
        </p:txBody>
      </p:sp>
      <p:sp>
        <p:nvSpPr>
          <p:cNvPr id="9" name="ドーナツ 8"/>
          <p:cNvSpPr/>
          <p:nvPr/>
        </p:nvSpPr>
        <p:spPr>
          <a:xfrm>
            <a:off x="881590" y="1723579"/>
            <a:ext cx="756084" cy="720080"/>
          </a:xfrm>
          <a:prstGeom prst="donut">
            <a:avLst>
              <a:gd name="adj" fmla="val 11915"/>
            </a:avLst>
          </a:prstGeom>
          <a:solidFill>
            <a:srgbClr val="FFC000">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 name="ドーナツ 9"/>
          <p:cNvSpPr/>
          <p:nvPr/>
        </p:nvSpPr>
        <p:spPr>
          <a:xfrm>
            <a:off x="911331" y="2201045"/>
            <a:ext cx="756084" cy="720080"/>
          </a:xfrm>
          <a:prstGeom prst="donut">
            <a:avLst>
              <a:gd name="adj" fmla="val 11915"/>
            </a:avLst>
          </a:prstGeom>
          <a:solidFill>
            <a:srgbClr val="FFC000">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 name="ドーナツ 10"/>
          <p:cNvSpPr/>
          <p:nvPr/>
        </p:nvSpPr>
        <p:spPr>
          <a:xfrm>
            <a:off x="881590" y="4653136"/>
            <a:ext cx="756084" cy="720080"/>
          </a:xfrm>
          <a:prstGeom prst="donut">
            <a:avLst>
              <a:gd name="adj" fmla="val 11915"/>
            </a:avLst>
          </a:prstGeom>
          <a:solidFill>
            <a:srgbClr val="FFC000">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901513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2700000" scaled="1"/>
        </a:gradFill>
        <a:effectLst/>
      </p:bgPr>
    </p:bg>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p:txBody>
          <a:bodyPr/>
          <a:lstStyle/>
          <a:p>
            <a:fld id="{6C71AA54-A1B0-4E49-901D-479E6540262E}" type="slidenum">
              <a:rPr lang="ja-JP" altLang="en-US" smtClean="0">
                <a:solidFill>
                  <a:prstClr val="black">
                    <a:tint val="75000"/>
                  </a:prstClr>
                </a:solidFill>
              </a:rPr>
              <a:pPr/>
              <a:t>16</a:t>
            </a:fld>
            <a:endParaRPr lang="ja-JP" altLang="en-US">
              <a:solidFill>
                <a:prstClr val="black">
                  <a:tint val="75000"/>
                </a:prstClr>
              </a:solidFill>
            </a:endParaRPr>
          </a:p>
        </p:txBody>
      </p:sp>
      <p:grpSp>
        <p:nvGrpSpPr>
          <p:cNvPr id="2" name="グループ化 11"/>
          <p:cNvGrpSpPr/>
          <p:nvPr/>
        </p:nvGrpSpPr>
        <p:grpSpPr>
          <a:xfrm>
            <a:off x="251520" y="2041554"/>
            <a:ext cx="7715304" cy="4605023"/>
            <a:chOff x="714348" y="4554912"/>
            <a:chExt cx="7715304" cy="1407455"/>
          </a:xfrm>
        </p:grpSpPr>
        <p:grpSp>
          <p:nvGrpSpPr>
            <p:cNvPr id="3" name="グループ化 8"/>
            <p:cNvGrpSpPr/>
            <p:nvPr/>
          </p:nvGrpSpPr>
          <p:grpSpPr>
            <a:xfrm>
              <a:off x="714348" y="4554912"/>
              <a:ext cx="7715304" cy="931265"/>
              <a:chOff x="714348" y="4554912"/>
              <a:chExt cx="7715304" cy="931265"/>
            </a:xfrm>
          </p:grpSpPr>
          <p:sp>
            <p:nvSpPr>
              <p:cNvPr id="5" name="タイトル 1"/>
              <p:cNvSpPr txBox="1">
                <a:spLocks/>
              </p:cNvSpPr>
              <p:nvPr/>
            </p:nvSpPr>
            <p:spPr>
              <a:xfrm>
                <a:off x="1547664" y="4554912"/>
                <a:ext cx="6881988" cy="931265"/>
              </a:xfrm>
              <a:prstGeom prst="rect">
                <a:avLst/>
              </a:prstGeom>
              <a:ln>
                <a:noFill/>
              </a:ln>
              <a:effectLst>
                <a:outerShdw blurRad="50800" dist="38100" dir="2700000" algn="tl" rotWithShape="0">
                  <a:prstClr val="black">
                    <a:alpha val="40000"/>
                  </a:prstClr>
                </a:outerShdw>
              </a:effectLst>
            </p:spPr>
            <p:txBody>
              <a:bodyPr vert="horz" wrap="square" lIns="91440" tIns="45720" rIns="91440" bIns="45720" rtlCol="0" anchor="ctr">
                <a:spAutoFit/>
              </a:bodyPr>
              <a:lstStyle/>
              <a:p>
                <a:pPr algn="r">
                  <a:spcBef>
                    <a:spcPct val="0"/>
                  </a:spcBef>
                  <a:defRPr/>
                </a:pPr>
                <a:r>
                  <a:rPr lang="ja-JP" altLang="en-US" sz="9600" b="1" dirty="0" smtClean="0">
                    <a:solidFill>
                      <a:prstClr val="black"/>
                    </a:solidFill>
                    <a:effectLst>
                      <a:outerShdw blurRad="38100" dist="38100" dir="2700000" algn="tl">
                        <a:srgbClr val="000000">
                          <a:alpha val="43137"/>
                        </a:srgbClr>
                      </a:outerShdw>
                    </a:effectLst>
                    <a:latin typeface="Times New Roman" pitchFamily="18" charset="0"/>
                    <a:ea typeface="ＭＳ Ｐ明朝" pitchFamily="18" charset="-128"/>
                    <a:cs typeface="Times New Roman" pitchFamily="18" charset="0"/>
                  </a:rPr>
                  <a:t>石谷からのお薦め</a:t>
                </a:r>
              </a:p>
            </p:txBody>
          </p:sp>
          <p:cxnSp>
            <p:nvCxnSpPr>
              <p:cNvPr id="7" name="直線コネクタ 6"/>
              <p:cNvCxnSpPr/>
              <p:nvPr/>
            </p:nvCxnSpPr>
            <p:spPr>
              <a:xfrm>
                <a:off x="714348" y="5429264"/>
                <a:ext cx="7715304" cy="1588"/>
              </a:xfrm>
              <a:prstGeom prst="line">
                <a:avLst/>
              </a:prstGeom>
              <a:ln w="19050">
                <a:solidFill>
                  <a:schemeClr val="tx1"/>
                </a:solidFill>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grpSp>
        <p:sp>
          <p:nvSpPr>
            <p:cNvPr id="11" name="正方形/長方形 10"/>
            <p:cNvSpPr/>
            <p:nvPr/>
          </p:nvSpPr>
          <p:spPr>
            <a:xfrm>
              <a:off x="714348" y="5500702"/>
              <a:ext cx="7715304" cy="461665"/>
            </a:xfrm>
            <a:prstGeom prst="rect">
              <a:avLst/>
            </a:prstGeom>
          </p:spPr>
          <p:txBody>
            <a:bodyPr wrap="square">
              <a:spAutoFit/>
            </a:bodyPr>
            <a:lstStyle/>
            <a:p>
              <a:pPr algn="r"/>
              <a:endParaRPr lang="ja-JP" altLang="en-US" sz="2400" dirty="0">
                <a:solidFill>
                  <a:prstClr val="black"/>
                </a:solidFill>
              </a:endParaRPr>
            </a:p>
          </p:txBody>
        </p:sp>
      </p:grpSp>
      <p:sp>
        <p:nvSpPr>
          <p:cNvPr id="8" name="テキスト ボックス 7"/>
          <p:cNvSpPr txBox="1"/>
          <p:nvPr/>
        </p:nvSpPr>
        <p:spPr>
          <a:xfrm>
            <a:off x="5580112" y="44624"/>
            <a:ext cx="3528392" cy="738664"/>
          </a:xfrm>
          <a:prstGeom prst="rect">
            <a:avLst/>
          </a:prstGeom>
          <a:noFill/>
        </p:spPr>
        <p:txBody>
          <a:bodyPr wrap="square" rtlCol="0">
            <a:spAutoFit/>
          </a:bodyPr>
          <a:lstStyle/>
          <a:p>
            <a:pPr algn="r"/>
            <a:r>
              <a:rPr lang="ja-JP" altLang="en-US" sz="1400" dirty="0" smtClean="0">
                <a:latin typeface="Times New Roman" pitchFamily="18" charset="0"/>
                <a:ea typeface="ＭＳ Ｐ明朝" pitchFamily="18" charset="-128"/>
                <a:cs typeface="Times New Roman" pitchFamily="18" charset="0"/>
              </a:rPr>
              <a:t>平成２６</a:t>
            </a:r>
            <a:r>
              <a:rPr kumimoji="1" lang="ja-JP" altLang="en-US" sz="1400" dirty="0" smtClean="0">
                <a:latin typeface="Times New Roman" pitchFamily="18" charset="0"/>
                <a:ea typeface="ＭＳ Ｐ明朝" pitchFamily="18" charset="-128"/>
                <a:cs typeface="Times New Roman" pitchFamily="18" charset="0"/>
              </a:rPr>
              <a:t>年</a:t>
            </a:r>
            <a:r>
              <a:rPr lang="ja-JP" altLang="en-US" sz="1400" dirty="0" smtClean="0">
                <a:latin typeface="Times New Roman" pitchFamily="18" charset="0"/>
                <a:ea typeface="ＭＳ Ｐ明朝" pitchFamily="18" charset="-128"/>
                <a:cs typeface="Times New Roman" pitchFamily="18" charset="0"/>
              </a:rPr>
              <a:t>１１</a:t>
            </a:r>
            <a:r>
              <a:rPr kumimoji="1" lang="ja-JP" altLang="en-US" sz="1400" dirty="0" smtClean="0">
                <a:latin typeface="Times New Roman" pitchFamily="18" charset="0"/>
                <a:ea typeface="ＭＳ Ｐ明朝" pitchFamily="18" charset="-128"/>
                <a:cs typeface="Times New Roman" pitchFamily="18" charset="0"/>
              </a:rPr>
              <a:t>月</a:t>
            </a:r>
            <a:r>
              <a:rPr lang="ja-JP" altLang="en-US" sz="1400" dirty="0">
                <a:latin typeface="Times New Roman" pitchFamily="18" charset="0"/>
                <a:ea typeface="ＭＳ Ｐ明朝" pitchFamily="18" charset="-128"/>
                <a:cs typeface="Times New Roman" pitchFamily="18" charset="0"/>
              </a:rPr>
              <a:t>５</a:t>
            </a:r>
            <a:r>
              <a:rPr kumimoji="1" lang="ja-JP" altLang="en-US" sz="1400" dirty="0" smtClean="0">
                <a:latin typeface="Times New Roman" pitchFamily="18" charset="0"/>
                <a:ea typeface="ＭＳ Ｐ明朝" pitchFamily="18" charset="-128"/>
                <a:cs typeface="Times New Roman" pitchFamily="18" charset="0"/>
              </a:rPr>
              <a:t>日</a:t>
            </a:r>
            <a:r>
              <a:rPr kumimoji="1" lang="en-US" altLang="ja-JP" sz="1400" dirty="0" smtClean="0">
                <a:latin typeface="Times New Roman" pitchFamily="18" charset="0"/>
                <a:ea typeface="ＭＳ Ｐ明朝" pitchFamily="18" charset="-128"/>
                <a:cs typeface="Times New Roman" pitchFamily="18" charset="0"/>
              </a:rPr>
              <a:t>(</a:t>
            </a:r>
            <a:r>
              <a:rPr lang="ja-JP" altLang="en-US" sz="1400" dirty="0">
                <a:latin typeface="Times New Roman" pitchFamily="18" charset="0"/>
                <a:ea typeface="ＭＳ Ｐ明朝" pitchFamily="18" charset="-128"/>
                <a:cs typeface="Times New Roman" pitchFamily="18" charset="0"/>
              </a:rPr>
              <a:t>水</a:t>
            </a:r>
            <a:r>
              <a:rPr kumimoji="1" lang="en-US" altLang="ja-JP" sz="1400" dirty="0" smtClean="0">
                <a:latin typeface="Times New Roman" pitchFamily="18" charset="0"/>
                <a:ea typeface="ＭＳ Ｐ明朝" pitchFamily="18" charset="-128"/>
                <a:cs typeface="Times New Roman" pitchFamily="18" charset="0"/>
              </a:rPr>
              <a:t>)</a:t>
            </a:r>
          </a:p>
          <a:p>
            <a:pPr algn="r"/>
            <a:r>
              <a:rPr lang="ja-JP" altLang="en-US" sz="1400" dirty="0" smtClean="0">
                <a:latin typeface="Times New Roman" pitchFamily="18" charset="0"/>
                <a:ea typeface="ＭＳ Ｐ明朝" pitchFamily="18" charset="-128"/>
                <a:cs typeface="Times New Roman" pitchFamily="18" charset="0"/>
              </a:rPr>
              <a:t>平成２６年度教科別教育課程説明会</a:t>
            </a:r>
            <a:r>
              <a:rPr lang="en-US" altLang="ja-JP" sz="1400" dirty="0" smtClean="0">
                <a:latin typeface="Times New Roman" pitchFamily="18" charset="0"/>
                <a:ea typeface="ＭＳ Ｐ明朝" pitchFamily="18" charset="-128"/>
                <a:cs typeface="Times New Roman" pitchFamily="18" charset="0"/>
              </a:rPr>
              <a:t>(</a:t>
            </a:r>
            <a:r>
              <a:rPr lang="ja-JP" altLang="en-US" sz="1400" dirty="0" smtClean="0">
                <a:latin typeface="Times New Roman" pitchFamily="18" charset="0"/>
                <a:ea typeface="ＭＳ Ｐ明朝" pitchFamily="18" charset="-128"/>
                <a:cs typeface="Times New Roman" pitchFamily="18" charset="0"/>
              </a:rPr>
              <a:t>数学</a:t>
            </a:r>
            <a:r>
              <a:rPr lang="en-US" altLang="ja-JP" sz="1400" dirty="0" smtClean="0">
                <a:latin typeface="Times New Roman" pitchFamily="18" charset="0"/>
                <a:ea typeface="ＭＳ Ｐ明朝" pitchFamily="18" charset="-128"/>
                <a:cs typeface="Times New Roman" pitchFamily="18" charset="0"/>
              </a:rPr>
              <a:t>)</a:t>
            </a:r>
          </a:p>
          <a:p>
            <a:pPr algn="r"/>
            <a:r>
              <a:rPr lang="en-US" altLang="ja-JP" sz="1400" dirty="0" smtClean="0">
                <a:latin typeface="Times New Roman" pitchFamily="18" charset="0"/>
                <a:ea typeface="ＭＳ Ｐ明朝" pitchFamily="18" charset="-128"/>
                <a:cs typeface="Times New Roman" pitchFamily="18" charset="0"/>
              </a:rPr>
              <a:t>@</a:t>
            </a:r>
            <a:r>
              <a:rPr lang="ja-JP" altLang="en-US" sz="1400" dirty="0" smtClean="0">
                <a:latin typeface="Times New Roman" pitchFamily="18" charset="0"/>
                <a:ea typeface="ＭＳ Ｐ明朝" pitchFamily="18" charset="-128"/>
                <a:cs typeface="Times New Roman" pitchFamily="18" charset="0"/>
              </a:rPr>
              <a:t> </a:t>
            </a:r>
            <a:r>
              <a:rPr lang="ja-JP" altLang="en-US" sz="1400" dirty="0">
                <a:latin typeface="Times New Roman" pitchFamily="18" charset="0"/>
                <a:ea typeface="ＭＳ Ｐ明朝" pitchFamily="18" charset="-128"/>
                <a:cs typeface="Times New Roman" pitchFamily="18" charset="0"/>
              </a:rPr>
              <a:t>神奈川</a:t>
            </a:r>
            <a:r>
              <a:rPr lang="ja-JP" altLang="en-US" sz="1400" dirty="0" smtClean="0">
                <a:latin typeface="Times New Roman" pitchFamily="18" charset="0"/>
                <a:ea typeface="ＭＳ Ｐ明朝" pitchFamily="18" charset="-128"/>
                <a:cs typeface="Times New Roman" pitchFamily="18" charset="0"/>
              </a:rPr>
              <a:t>県立総合教育センター</a:t>
            </a:r>
          </a:p>
        </p:txBody>
      </p:sp>
    </p:spTree>
    <p:extLst>
      <p:ext uri="{BB962C8B-B14F-4D97-AF65-F5344CB8AC3E}">
        <p14:creationId xmlns:p14="http://schemas.microsoft.com/office/powerpoint/2010/main" val="2920432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792" y="0"/>
            <a:ext cx="8430415" cy="6858000"/>
          </a:xfrm>
          <a:prstGeom prst="rect">
            <a:avLst/>
          </a:prstGeom>
        </p:spPr>
      </p:pic>
      <p:sp>
        <p:nvSpPr>
          <p:cNvPr id="2" name="スライド番号プレースホルダー 1"/>
          <p:cNvSpPr>
            <a:spLocks noGrp="1"/>
          </p:cNvSpPr>
          <p:nvPr>
            <p:ph type="sldNum" sz="quarter" idx="12"/>
          </p:nvPr>
        </p:nvSpPr>
        <p:spPr/>
        <p:txBody>
          <a:bodyPr/>
          <a:lstStyle/>
          <a:p>
            <a:fld id="{6C71AA54-A1B0-4E49-901D-479E6540262E}" type="slidenum">
              <a:rPr lang="ja-JP" altLang="en-US" smtClean="0">
                <a:solidFill>
                  <a:prstClr val="black">
                    <a:tint val="75000"/>
                  </a:prstClr>
                </a:solidFill>
              </a:rPr>
              <a:pPr/>
              <a:t>17</a:t>
            </a:fld>
            <a:endParaRPr lang="ja-JP" altLang="en-US">
              <a:solidFill>
                <a:prstClr val="black">
                  <a:tint val="75000"/>
                </a:prstClr>
              </a:solidFill>
            </a:endParaRPr>
          </a:p>
        </p:txBody>
      </p:sp>
      <p:sp>
        <p:nvSpPr>
          <p:cNvPr id="3" name="正方形/長方形 2"/>
          <p:cNvSpPr/>
          <p:nvPr/>
        </p:nvSpPr>
        <p:spPr>
          <a:xfrm>
            <a:off x="937174" y="612844"/>
            <a:ext cx="6715301" cy="563231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base">
              <a:spcBef>
                <a:spcPct val="0"/>
              </a:spcBef>
              <a:spcAft>
                <a:spcPct val="0"/>
              </a:spcAft>
            </a:pPr>
            <a:r>
              <a:rPr lang="en-US" altLang="ja-JP" sz="7200" b="1" spc="50" dirty="0" smtClean="0">
                <a:ln w="11430"/>
                <a:solidFill>
                  <a:srgbClr val="FF1D1D"/>
                </a:solidFill>
                <a:latin typeface="HGS創英角ｺﾞｼｯｸUB" panose="020B0900000000000000" pitchFamily="50" charset="-128"/>
                <a:ea typeface="HGS創英角ｺﾞｼｯｸUB" panose="020B0900000000000000" pitchFamily="50" charset="-128"/>
              </a:rPr>
              <a:t>GRAPES</a:t>
            </a:r>
            <a:endParaRPr lang="ja-JP" altLang="en-US" sz="7200" b="1" spc="50" dirty="0" smtClean="0">
              <a:ln w="11430"/>
              <a:solidFill>
                <a:srgbClr val="FF1D1D"/>
              </a:solidFill>
              <a:latin typeface="HGS創英角ｺﾞｼｯｸUB" panose="020B0900000000000000" pitchFamily="50" charset="-128"/>
              <a:ea typeface="HGS創英角ｺﾞｼｯｸUB" panose="020B0900000000000000" pitchFamily="50" charset="-128"/>
            </a:endParaRPr>
          </a:p>
          <a:p>
            <a:pPr algn="ctr" fontAlgn="base">
              <a:spcBef>
                <a:spcPct val="0"/>
              </a:spcBef>
              <a:spcAft>
                <a:spcPct val="0"/>
              </a:spcAft>
            </a:pPr>
            <a:r>
              <a:rPr lang="ja-JP" altLang="en-US" sz="7200" b="1" spc="50" dirty="0" smtClean="0">
                <a:ln w="11430"/>
                <a:solidFill>
                  <a:srgbClr val="FF1D1D"/>
                </a:solidFill>
                <a:latin typeface="HGS創英角ｺﾞｼｯｸUB" panose="020B0900000000000000" pitchFamily="50" charset="-128"/>
                <a:ea typeface="HGS創英角ｺﾞｼｯｸUB" panose="020B0900000000000000" pitchFamily="50" charset="-128"/>
              </a:rPr>
              <a:t>や</a:t>
            </a:r>
          </a:p>
          <a:p>
            <a:pPr algn="ctr" fontAlgn="base">
              <a:spcBef>
                <a:spcPct val="0"/>
              </a:spcBef>
              <a:spcAft>
                <a:spcPct val="0"/>
              </a:spcAft>
            </a:pPr>
            <a:r>
              <a:rPr lang="en-US" altLang="ja-JP" sz="7200" b="1" spc="50" dirty="0" smtClean="0">
                <a:ln w="11430"/>
                <a:solidFill>
                  <a:srgbClr val="FF1D1D"/>
                </a:solidFill>
                <a:latin typeface="HGS創英角ｺﾞｼｯｸUB" panose="020B0900000000000000" pitchFamily="50" charset="-128"/>
                <a:ea typeface="HGS創英角ｺﾞｼｯｸUB" panose="020B0900000000000000" pitchFamily="50" charset="-128"/>
              </a:rPr>
              <a:t>3D-GRAPES</a:t>
            </a:r>
            <a:endParaRPr lang="ja-JP" altLang="en-US" sz="7200" b="1" spc="50" dirty="0" smtClean="0">
              <a:ln w="11430"/>
              <a:solidFill>
                <a:srgbClr val="FF1D1D"/>
              </a:solidFill>
              <a:latin typeface="HGS創英角ｺﾞｼｯｸUB" panose="020B0900000000000000" pitchFamily="50" charset="-128"/>
              <a:ea typeface="HGS創英角ｺﾞｼｯｸUB" panose="020B0900000000000000" pitchFamily="50" charset="-128"/>
            </a:endParaRPr>
          </a:p>
          <a:p>
            <a:pPr algn="ctr" fontAlgn="base">
              <a:spcBef>
                <a:spcPct val="0"/>
              </a:spcBef>
              <a:spcAft>
                <a:spcPct val="0"/>
              </a:spcAft>
            </a:pPr>
            <a:r>
              <a:rPr lang="ja-JP" altLang="en-US" sz="7200" b="1" spc="50" dirty="0" smtClean="0">
                <a:ln w="11430"/>
                <a:solidFill>
                  <a:srgbClr val="FF1D1D"/>
                </a:solidFill>
                <a:latin typeface="HGS創英角ｺﾞｼｯｸUB" panose="020B0900000000000000" pitchFamily="50" charset="-128"/>
                <a:ea typeface="HGS創英角ｺﾞｼｯｸUB" panose="020B0900000000000000" pitchFamily="50" charset="-128"/>
              </a:rPr>
              <a:t>を</a:t>
            </a:r>
          </a:p>
          <a:p>
            <a:pPr algn="ctr" fontAlgn="base">
              <a:spcBef>
                <a:spcPct val="0"/>
              </a:spcBef>
              <a:spcAft>
                <a:spcPct val="0"/>
              </a:spcAft>
            </a:pPr>
            <a:r>
              <a:rPr lang="ja-JP" altLang="en-US" sz="7200" b="1" spc="50" dirty="0" smtClean="0">
                <a:ln w="11430"/>
                <a:solidFill>
                  <a:srgbClr val="FF1D1D"/>
                </a:solidFill>
                <a:latin typeface="HGS創英角ｺﾞｼｯｸUB" panose="020B0900000000000000" pitchFamily="50" charset="-128"/>
                <a:ea typeface="HGS創英角ｺﾞｼｯｸUB" panose="020B0900000000000000" pitchFamily="50" charset="-128"/>
              </a:rPr>
              <a:t>ダウンロードし</a:t>
            </a:r>
          </a:p>
        </p:txBody>
      </p:sp>
    </p:spTree>
    <p:extLst>
      <p:ext uri="{BB962C8B-B14F-4D97-AF65-F5344CB8AC3E}">
        <p14:creationId xmlns:p14="http://schemas.microsoft.com/office/powerpoint/2010/main" val="3004515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792" y="0"/>
            <a:ext cx="8430415" cy="6858000"/>
          </a:xfrm>
          <a:prstGeom prst="rect">
            <a:avLst/>
          </a:prstGeom>
        </p:spPr>
      </p:pic>
      <p:sp>
        <p:nvSpPr>
          <p:cNvPr id="2" name="スライド番号プレースホルダー 1"/>
          <p:cNvSpPr>
            <a:spLocks noGrp="1"/>
          </p:cNvSpPr>
          <p:nvPr>
            <p:ph type="sldNum" sz="quarter" idx="12"/>
          </p:nvPr>
        </p:nvSpPr>
        <p:spPr/>
        <p:txBody>
          <a:bodyPr/>
          <a:lstStyle/>
          <a:p>
            <a:fld id="{6C71AA54-A1B0-4E49-901D-479E6540262E}" type="slidenum">
              <a:rPr lang="ja-JP" altLang="en-US" smtClean="0">
                <a:solidFill>
                  <a:prstClr val="black">
                    <a:tint val="75000"/>
                  </a:prstClr>
                </a:solidFill>
              </a:rPr>
              <a:pPr/>
              <a:t>18</a:t>
            </a:fld>
            <a:endParaRPr lang="ja-JP" altLang="en-US">
              <a:solidFill>
                <a:prstClr val="black">
                  <a:tint val="75000"/>
                </a:prstClr>
              </a:solidFill>
            </a:endParaRPr>
          </a:p>
        </p:txBody>
      </p:sp>
      <p:sp>
        <p:nvSpPr>
          <p:cNvPr id="3" name="正方形/長方形 2"/>
          <p:cNvSpPr/>
          <p:nvPr/>
        </p:nvSpPr>
        <p:spPr>
          <a:xfrm>
            <a:off x="107504" y="1052736"/>
            <a:ext cx="9514143" cy="2308324"/>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base">
              <a:spcBef>
                <a:spcPct val="0"/>
              </a:spcBef>
              <a:spcAft>
                <a:spcPct val="0"/>
              </a:spcAft>
            </a:pPr>
            <a:r>
              <a:rPr lang="ja-JP" altLang="en-US" sz="7200" b="1" spc="50" dirty="0" smtClean="0">
                <a:ln w="11430"/>
                <a:solidFill>
                  <a:srgbClr val="FF1D1D"/>
                </a:solidFill>
                <a:latin typeface="HGS創英角ｺﾞｼｯｸUB" panose="020B0900000000000000" pitchFamily="50" charset="-128"/>
                <a:ea typeface="HGS創英角ｺﾞｼｯｸUB" panose="020B0900000000000000" pitchFamily="50" charset="-128"/>
              </a:rPr>
              <a:t>サンプルに</a:t>
            </a:r>
          </a:p>
          <a:p>
            <a:pPr algn="ctr" fontAlgn="base">
              <a:spcBef>
                <a:spcPct val="0"/>
              </a:spcBef>
              <a:spcAft>
                <a:spcPct val="0"/>
              </a:spcAft>
            </a:pPr>
            <a:r>
              <a:rPr lang="ja-JP" altLang="en-US" sz="7200" b="1" spc="50" dirty="0" smtClean="0">
                <a:ln w="11430"/>
                <a:solidFill>
                  <a:srgbClr val="FF1D1D"/>
                </a:solidFill>
                <a:latin typeface="HGS創英角ｺﾞｼｯｸUB" panose="020B0900000000000000" pitchFamily="50" charset="-128"/>
                <a:ea typeface="HGS創英角ｺﾞｼｯｸUB" panose="020B0900000000000000" pitchFamily="50" charset="-128"/>
              </a:rPr>
              <a:t>触れてみてください。</a:t>
            </a:r>
          </a:p>
        </p:txBody>
      </p:sp>
      <p:sp>
        <p:nvSpPr>
          <p:cNvPr id="6" name="正方形/長方形 5"/>
          <p:cNvSpPr/>
          <p:nvPr/>
        </p:nvSpPr>
        <p:spPr>
          <a:xfrm>
            <a:off x="1578933" y="3911501"/>
            <a:ext cx="6715300" cy="2308324"/>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base">
              <a:spcBef>
                <a:spcPct val="0"/>
              </a:spcBef>
              <a:spcAft>
                <a:spcPct val="0"/>
              </a:spcAft>
            </a:pPr>
            <a:r>
              <a:rPr lang="ja-JP" altLang="en-US" sz="7200" b="1" spc="50" dirty="0" smtClean="0">
                <a:ln w="11430"/>
                <a:solidFill>
                  <a:srgbClr val="FF1D1D"/>
                </a:solidFill>
                <a:latin typeface="HGS創英角ｺﾞｼｯｸUB" panose="020B0900000000000000" pitchFamily="50" charset="-128"/>
                <a:ea typeface="HGS創英角ｺﾞｼｯｸUB" panose="020B0900000000000000" pitchFamily="50" charset="-128"/>
              </a:rPr>
              <a:t>きっと感動して</a:t>
            </a:r>
          </a:p>
          <a:p>
            <a:pPr algn="ctr" fontAlgn="base">
              <a:spcBef>
                <a:spcPct val="0"/>
              </a:spcBef>
              <a:spcAft>
                <a:spcPct val="0"/>
              </a:spcAft>
            </a:pPr>
            <a:r>
              <a:rPr lang="ja-JP" altLang="en-US" sz="7200" b="1" spc="50" dirty="0">
                <a:ln w="11430"/>
                <a:solidFill>
                  <a:srgbClr val="FF1D1D"/>
                </a:solidFill>
                <a:latin typeface="HGS創英角ｺﾞｼｯｸUB" panose="020B0900000000000000" pitchFamily="50" charset="-128"/>
                <a:ea typeface="HGS創英角ｺﾞｼｯｸUB" panose="020B0900000000000000" pitchFamily="50" charset="-128"/>
              </a:rPr>
              <a:t>いただけます</a:t>
            </a:r>
            <a:r>
              <a:rPr lang="ja-JP" altLang="en-US" sz="7200" b="1" spc="50" dirty="0" smtClean="0">
                <a:ln w="11430"/>
                <a:solidFill>
                  <a:srgbClr val="FF1D1D"/>
                </a:solidFill>
                <a:latin typeface="HGS創英角ｺﾞｼｯｸUB" panose="020B0900000000000000" pitchFamily="50" charset="-128"/>
                <a:ea typeface="HGS創英角ｺﾞｼｯｸUB" panose="020B0900000000000000" pitchFamily="50" charset="-128"/>
              </a:rPr>
              <a:t>。</a:t>
            </a:r>
          </a:p>
        </p:txBody>
      </p:sp>
    </p:spTree>
    <p:extLst>
      <p:ext uri="{BB962C8B-B14F-4D97-AF65-F5344CB8AC3E}">
        <p14:creationId xmlns:p14="http://schemas.microsoft.com/office/powerpoint/2010/main" val="1674995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792" y="0"/>
            <a:ext cx="8430415" cy="6858000"/>
          </a:xfrm>
          <a:prstGeom prst="rect">
            <a:avLst/>
          </a:prstGeom>
        </p:spPr>
      </p:pic>
      <p:sp>
        <p:nvSpPr>
          <p:cNvPr id="2" name="スライド番号プレースホルダー 1"/>
          <p:cNvSpPr>
            <a:spLocks noGrp="1"/>
          </p:cNvSpPr>
          <p:nvPr>
            <p:ph type="sldNum" sz="quarter" idx="12"/>
          </p:nvPr>
        </p:nvSpPr>
        <p:spPr/>
        <p:txBody>
          <a:bodyPr/>
          <a:lstStyle/>
          <a:p>
            <a:fld id="{6C71AA54-A1B0-4E49-901D-479E6540262E}" type="slidenum">
              <a:rPr lang="ja-JP" altLang="en-US" smtClean="0">
                <a:solidFill>
                  <a:prstClr val="black">
                    <a:tint val="75000"/>
                  </a:prstClr>
                </a:solidFill>
              </a:rPr>
              <a:pPr/>
              <a:t>19</a:t>
            </a:fld>
            <a:endParaRPr lang="ja-JP" altLang="en-US">
              <a:solidFill>
                <a:prstClr val="black">
                  <a:tint val="75000"/>
                </a:prstClr>
              </a:solidFill>
            </a:endParaRPr>
          </a:p>
        </p:txBody>
      </p:sp>
      <p:sp>
        <p:nvSpPr>
          <p:cNvPr id="3" name="正方形/長方形 2"/>
          <p:cNvSpPr/>
          <p:nvPr/>
        </p:nvSpPr>
        <p:spPr>
          <a:xfrm>
            <a:off x="-28248" y="981815"/>
            <a:ext cx="7648248" cy="120032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base">
              <a:spcBef>
                <a:spcPct val="0"/>
              </a:spcBef>
              <a:spcAft>
                <a:spcPct val="0"/>
              </a:spcAft>
            </a:pPr>
            <a:r>
              <a:rPr lang="ja-JP" altLang="en-US" sz="7200" b="1" spc="50" dirty="0" smtClean="0">
                <a:ln w="11430"/>
                <a:solidFill>
                  <a:srgbClr val="FF1D1D"/>
                </a:solidFill>
                <a:latin typeface="HGS創英角ｺﾞｼｯｸUB" panose="020B0900000000000000" pitchFamily="50" charset="-128"/>
                <a:ea typeface="HGS創英角ｺﾞｼｯｸUB" panose="020B0900000000000000" pitchFamily="50" charset="-128"/>
              </a:rPr>
              <a:t>さらにいろいろな</a:t>
            </a:r>
          </a:p>
        </p:txBody>
      </p:sp>
      <p:sp>
        <p:nvSpPr>
          <p:cNvPr id="6" name="正方形/長方形 5"/>
          <p:cNvSpPr/>
          <p:nvPr/>
        </p:nvSpPr>
        <p:spPr>
          <a:xfrm>
            <a:off x="32602" y="5144789"/>
            <a:ext cx="9481670" cy="120032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base">
              <a:spcBef>
                <a:spcPct val="0"/>
              </a:spcBef>
              <a:spcAft>
                <a:spcPct val="0"/>
              </a:spcAft>
            </a:pPr>
            <a:r>
              <a:rPr lang="ja-JP" altLang="en-US" sz="7200" b="1" spc="50" dirty="0">
                <a:ln w="11430"/>
                <a:solidFill>
                  <a:srgbClr val="FF1D1D"/>
                </a:solidFill>
                <a:latin typeface="HGS創英角ｺﾞｼｯｸUB" panose="020B0900000000000000" pitchFamily="50" charset="-128"/>
                <a:ea typeface="HGS創英角ｺﾞｼｯｸUB" panose="020B0900000000000000" pitchFamily="50" charset="-128"/>
              </a:rPr>
              <a:t>試して</a:t>
            </a:r>
            <a:r>
              <a:rPr lang="ja-JP" altLang="en-US" sz="7200" b="1" spc="50" dirty="0" smtClean="0">
                <a:ln w="11430"/>
                <a:solidFill>
                  <a:srgbClr val="FF1D1D"/>
                </a:solidFill>
                <a:latin typeface="HGS創英角ｺﾞｼｯｸUB" panose="020B0900000000000000" pitchFamily="50" charset="-128"/>
                <a:ea typeface="HGS創英角ｺﾞｼｯｸUB" panose="020B0900000000000000" pitchFamily="50" charset="-128"/>
              </a:rPr>
              <a:t>みてください。</a:t>
            </a:r>
          </a:p>
        </p:txBody>
      </p:sp>
      <p:sp>
        <p:nvSpPr>
          <p:cNvPr id="7" name="正方形/長方形 6"/>
          <p:cNvSpPr/>
          <p:nvPr/>
        </p:nvSpPr>
        <p:spPr>
          <a:xfrm>
            <a:off x="-28248" y="2287211"/>
            <a:ext cx="8581195" cy="120032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base">
              <a:spcBef>
                <a:spcPct val="0"/>
              </a:spcBef>
              <a:spcAft>
                <a:spcPct val="0"/>
              </a:spcAft>
            </a:pPr>
            <a:r>
              <a:rPr lang="ja-JP" altLang="en-US" sz="7200" b="1" spc="50" dirty="0" smtClean="0">
                <a:ln w="11430"/>
                <a:solidFill>
                  <a:srgbClr val="FF1D1D"/>
                </a:solidFill>
                <a:latin typeface="HGS創英角ｺﾞｼｯｸUB" panose="020B0900000000000000" pitchFamily="50" charset="-128"/>
                <a:ea typeface="HGS創英角ｺﾞｼｯｸUB" panose="020B0900000000000000" pitchFamily="50" charset="-128"/>
              </a:rPr>
              <a:t>方が作られたネット</a:t>
            </a:r>
          </a:p>
        </p:txBody>
      </p:sp>
      <p:sp>
        <p:nvSpPr>
          <p:cNvPr id="8" name="正方形/長方形 7"/>
          <p:cNvSpPr/>
          <p:nvPr/>
        </p:nvSpPr>
        <p:spPr>
          <a:xfrm>
            <a:off x="-28248" y="3716000"/>
            <a:ext cx="6715301" cy="120032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base">
              <a:spcBef>
                <a:spcPct val="0"/>
              </a:spcBef>
              <a:spcAft>
                <a:spcPct val="0"/>
              </a:spcAft>
            </a:pPr>
            <a:r>
              <a:rPr lang="ja-JP" altLang="en-US" sz="7200" b="1" spc="50" dirty="0" smtClean="0">
                <a:ln w="11430"/>
                <a:solidFill>
                  <a:srgbClr val="FF1D1D"/>
                </a:solidFill>
                <a:latin typeface="HGS創英角ｺﾞｼｯｸUB" panose="020B0900000000000000" pitchFamily="50" charset="-128"/>
                <a:ea typeface="HGS創英角ｺﾞｼｯｸUB" panose="020B0900000000000000" pitchFamily="50" charset="-128"/>
              </a:rPr>
              <a:t>上のファイルも</a:t>
            </a:r>
          </a:p>
        </p:txBody>
      </p:sp>
    </p:spTree>
    <p:extLst>
      <p:ext uri="{BB962C8B-B14F-4D97-AF65-F5344CB8AC3E}">
        <p14:creationId xmlns:p14="http://schemas.microsoft.com/office/powerpoint/2010/main" val="847268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2700000" scaled="1"/>
        </a:gradFill>
        <a:effectLst/>
      </p:bgPr>
    </p:bg>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p:txBody>
          <a:bodyPr/>
          <a:lstStyle/>
          <a:p>
            <a:fld id="{6C71AA54-A1B0-4E49-901D-479E6540262E}" type="slidenum">
              <a:rPr kumimoji="1" lang="ja-JP" altLang="en-US" smtClean="0"/>
              <a:pPr/>
              <a:t>2</a:t>
            </a:fld>
            <a:endParaRPr kumimoji="1" lang="ja-JP" altLang="en-US"/>
          </a:p>
        </p:txBody>
      </p:sp>
      <p:grpSp>
        <p:nvGrpSpPr>
          <p:cNvPr id="2" name="グループ化 11"/>
          <p:cNvGrpSpPr/>
          <p:nvPr/>
        </p:nvGrpSpPr>
        <p:grpSpPr>
          <a:xfrm>
            <a:off x="714348" y="4192794"/>
            <a:ext cx="7715304" cy="2260542"/>
            <a:chOff x="714348" y="4297269"/>
            <a:chExt cx="7715304" cy="1665098"/>
          </a:xfrm>
        </p:grpSpPr>
        <p:grpSp>
          <p:nvGrpSpPr>
            <p:cNvPr id="3" name="グループ化 8"/>
            <p:cNvGrpSpPr/>
            <p:nvPr/>
          </p:nvGrpSpPr>
          <p:grpSpPr>
            <a:xfrm>
              <a:off x="714348" y="4297269"/>
              <a:ext cx="7715304" cy="1446550"/>
              <a:chOff x="714348" y="4297269"/>
              <a:chExt cx="7715304" cy="1446550"/>
            </a:xfrm>
          </p:grpSpPr>
          <p:sp>
            <p:nvSpPr>
              <p:cNvPr id="5" name="タイトル 1"/>
              <p:cNvSpPr txBox="1">
                <a:spLocks/>
              </p:cNvSpPr>
              <p:nvPr/>
            </p:nvSpPr>
            <p:spPr>
              <a:xfrm>
                <a:off x="2857488" y="4297269"/>
                <a:ext cx="5572164" cy="1446550"/>
              </a:xfrm>
              <a:prstGeom prst="rect">
                <a:avLst/>
              </a:prstGeom>
              <a:ln>
                <a:noFill/>
              </a:ln>
              <a:effectLst>
                <a:outerShdw blurRad="50800" dist="38100" dir="2700000" algn="tl" rotWithShape="0">
                  <a:prstClr val="black">
                    <a:alpha val="40000"/>
                  </a:prstClr>
                </a:outerShdw>
              </a:effectLst>
            </p:spPr>
            <p:txBody>
              <a:bodyPr vert="horz" wrap="square" lIns="91440" tIns="45720" rIns="91440" bIns="45720" rtlCol="0" anchor="ctr">
                <a:sp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ja-JP" altLang="en-US" sz="8800" b="1" noProof="0" dirty="0" smtClean="0">
                    <a:effectLst>
                      <a:outerShdw blurRad="38100" dist="38100" dir="2700000" algn="tl">
                        <a:srgbClr val="000000">
                          <a:alpha val="43137"/>
                        </a:srgbClr>
                      </a:outerShdw>
                    </a:effectLst>
                    <a:latin typeface="Times New Roman" pitchFamily="18" charset="0"/>
                    <a:ea typeface="ＭＳ Ｐ明朝" pitchFamily="18" charset="-128"/>
                    <a:cs typeface="Times New Roman" pitchFamily="18" charset="0"/>
                  </a:rPr>
                  <a:t>はじめに</a:t>
                </a:r>
                <a:endParaRPr kumimoji="1" lang="ja-JP" altLang="en-US" sz="8800" b="1" i="0" strike="noStrike" kern="1200" cap="none" spc="0" normalizeH="0" baseline="0" noProof="0" dirty="0">
                  <a:ln>
                    <a:noFill/>
                  </a:ln>
                  <a:effectLst>
                    <a:outerShdw blurRad="38100" dist="38100" dir="2700000" algn="tl">
                      <a:srgbClr val="000000">
                        <a:alpha val="43137"/>
                      </a:srgbClr>
                    </a:outerShdw>
                  </a:effectLst>
                  <a:uLnTx/>
                  <a:uFillTx/>
                  <a:latin typeface="Times New Roman" pitchFamily="18" charset="0"/>
                  <a:ea typeface="ＭＳ Ｐ明朝" pitchFamily="18" charset="-128"/>
                  <a:cs typeface="Times New Roman" pitchFamily="18" charset="0"/>
                </a:endParaRPr>
              </a:p>
            </p:txBody>
          </p:sp>
          <p:cxnSp>
            <p:nvCxnSpPr>
              <p:cNvPr id="7" name="直線コネクタ 6"/>
              <p:cNvCxnSpPr/>
              <p:nvPr/>
            </p:nvCxnSpPr>
            <p:spPr>
              <a:xfrm>
                <a:off x="714348" y="5429264"/>
                <a:ext cx="7715304" cy="1588"/>
              </a:xfrm>
              <a:prstGeom prst="line">
                <a:avLst/>
              </a:prstGeom>
              <a:ln w="19050">
                <a:solidFill>
                  <a:schemeClr val="tx1"/>
                </a:solidFill>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grpSp>
        <p:sp>
          <p:nvSpPr>
            <p:cNvPr id="11" name="正方形/長方形 10"/>
            <p:cNvSpPr/>
            <p:nvPr/>
          </p:nvSpPr>
          <p:spPr>
            <a:xfrm>
              <a:off x="714348" y="5500702"/>
              <a:ext cx="7715304" cy="461665"/>
            </a:xfrm>
            <a:prstGeom prst="rect">
              <a:avLst/>
            </a:prstGeom>
          </p:spPr>
          <p:txBody>
            <a:bodyPr wrap="square">
              <a:spAutoFit/>
            </a:bodyPr>
            <a:lstStyle/>
            <a:p>
              <a:pPr algn="r"/>
              <a:endParaRPr lang="ja-JP" altLang="en-US" sz="2400" dirty="0"/>
            </a:p>
          </p:txBody>
        </p:sp>
      </p:grpSp>
      <p:sp>
        <p:nvSpPr>
          <p:cNvPr id="8" name="テキスト ボックス 7"/>
          <p:cNvSpPr txBox="1"/>
          <p:nvPr/>
        </p:nvSpPr>
        <p:spPr>
          <a:xfrm>
            <a:off x="5580112" y="44624"/>
            <a:ext cx="3528392" cy="738664"/>
          </a:xfrm>
          <a:prstGeom prst="rect">
            <a:avLst/>
          </a:prstGeom>
          <a:noFill/>
        </p:spPr>
        <p:txBody>
          <a:bodyPr wrap="square" rtlCol="0">
            <a:spAutoFit/>
          </a:bodyPr>
          <a:lstStyle/>
          <a:p>
            <a:pPr algn="r"/>
            <a:r>
              <a:rPr lang="ja-JP" altLang="en-US" sz="1400" dirty="0" smtClean="0">
                <a:latin typeface="Times New Roman" pitchFamily="18" charset="0"/>
                <a:ea typeface="ＭＳ Ｐ明朝" pitchFamily="18" charset="-128"/>
                <a:cs typeface="Times New Roman" pitchFamily="18" charset="0"/>
              </a:rPr>
              <a:t>平成２６</a:t>
            </a:r>
            <a:r>
              <a:rPr kumimoji="1" lang="ja-JP" altLang="en-US" sz="1400" dirty="0" smtClean="0">
                <a:latin typeface="Times New Roman" pitchFamily="18" charset="0"/>
                <a:ea typeface="ＭＳ Ｐ明朝" pitchFamily="18" charset="-128"/>
                <a:cs typeface="Times New Roman" pitchFamily="18" charset="0"/>
              </a:rPr>
              <a:t>年</a:t>
            </a:r>
            <a:r>
              <a:rPr lang="ja-JP" altLang="en-US" sz="1400" dirty="0" smtClean="0">
                <a:latin typeface="Times New Roman" pitchFamily="18" charset="0"/>
                <a:ea typeface="ＭＳ Ｐ明朝" pitchFamily="18" charset="-128"/>
                <a:cs typeface="Times New Roman" pitchFamily="18" charset="0"/>
              </a:rPr>
              <a:t>１１</a:t>
            </a:r>
            <a:r>
              <a:rPr kumimoji="1" lang="ja-JP" altLang="en-US" sz="1400" dirty="0" smtClean="0">
                <a:latin typeface="Times New Roman" pitchFamily="18" charset="0"/>
                <a:ea typeface="ＭＳ Ｐ明朝" pitchFamily="18" charset="-128"/>
                <a:cs typeface="Times New Roman" pitchFamily="18" charset="0"/>
              </a:rPr>
              <a:t>月</a:t>
            </a:r>
            <a:r>
              <a:rPr lang="ja-JP" altLang="en-US" sz="1400" dirty="0">
                <a:latin typeface="Times New Roman" pitchFamily="18" charset="0"/>
                <a:ea typeface="ＭＳ Ｐ明朝" pitchFamily="18" charset="-128"/>
                <a:cs typeface="Times New Roman" pitchFamily="18" charset="0"/>
              </a:rPr>
              <a:t>５</a:t>
            </a:r>
            <a:r>
              <a:rPr kumimoji="1" lang="ja-JP" altLang="en-US" sz="1400" dirty="0" smtClean="0">
                <a:latin typeface="Times New Roman" pitchFamily="18" charset="0"/>
                <a:ea typeface="ＭＳ Ｐ明朝" pitchFamily="18" charset="-128"/>
                <a:cs typeface="Times New Roman" pitchFamily="18" charset="0"/>
              </a:rPr>
              <a:t>日</a:t>
            </a:r>
            <a:r>
              <a:rPr kumimoji="1" lang="en-US" altLang="ja-JP" sz="1400" dirty="0" smtClean="0">
                <a:latin typeface="Times New Roman" pitchFamily="18" charset="0"/>
                <a:ea typeface="ＭＳ Ｐ明朝" pitchFamily="18" charset="-128"/>
                <a:cs typeface="Times New Roman" pitchFamily="18" charset="0"/>
              </a:rPr>
              <a:t>(</a:t>
            </a:r>
            <a:r>
              <a:rPr lang="ja-JP" altLang="en-US" sz="1400" dirty="0">
                <a:latin typeface="Times New Roman" pitchFamily="18" charset="0"/>
                <a:ea typeface="ＭＳ Ｐ明朝" pitchFamily="18" charset="-128"/>
                <a:cs typeface="Times New Roman" pitchFamily="18" charset="0"/>
              </a:rPr>
              <a:t>水</a:t>
            </a:r>
            <a:r>
              <a:rPr kumimoji="1" lang="en-US" altLang="ja-JP" sz="1400" dirty="0" smtClean="0">
                <a:latin typeface="Times New Roman" pitchFamily="18" charset="0"/>
                <a:ea typeface="ＭＳ Ｐ明朝" pitchFamily="18" charset="-128"/>
                <a:cs typeface="Times New Roman" pitchFamily="18" charset="0"/>
              </a:rPr>
              <a:t>)</a:t>
            </a:r>
          </a:p>
          <a:p>
            <a:pPr algn="r"/>
            <a:r>
              <a:rPr lang="ja-JP" altLang="en-US" sz="1400" dirty="0" smtClean="0">
                <a:latin typeface="Times New Roman" pitchFamily="18" charset="0"/>
                <a:ea typeface="ＭＳ Ｐ明朝" pitchFamily="18" charset="-128"/>
                <a:cs typeface="Times New Roman" pitchFamily="18" charset="0"/>
              </a:rPr>
              <a:t>平成２６年度教科別教育課程説明会</a:t>
            </a:r>
            <a:r>
              <a:rPr lang="en-US" altLang="ja-JP" sz="1400" dirty="0" smtClean="0">
                <a:latin typeface="Times New Roman" pitchFamily="18" charset="0"/>
                <a:ea typeface="ＭＳ Ｐ明朝" pitchFamily="18" charset="-128"/>
                <a:cs typeface="Times New Roman" pitchFamily="18" charset="0"/>
              </a:rPr>
              <a:t>(</a:t>
            </a:r>
            <a:r>
              <a:rPr lang="ja-JP" altLang="en-US" sz="1400" dirty="0" smtClean="0">
                <a:latin typeface="Times New Roman" pitchFamily="18" charset="0"/>
                <a:ea typeface="ＭＳ Ｐ明朝" pitchFamily="18" charset="-128"/>
                <a:cs typeface="Times New Roman" pitchFamily="18" charset="0"/>
              </a:rPr>
              <a:t>数学</a:t>
            </a:r>
            <a:r>
              <a:rPr lang="en-US" altLang="ja-JP" sz="1400" dirty="0" smtClean="0">
                <a:latin typeface="Times New Roman" pitchFamily="18" charset="0"/>
                <a:ea typeface="ＭＳ Ｐ明朝" pitchFamily="18" charset="-128"/>
                <a:cs typeface="Times New Roman" pitchFamily="18" charset="0"/>
              </a:rPr>
              <a:t>)</a:t>
            </a:r>
          </a:p>
          <a:p>
            <a:pPr algn="r"/>
            <a:r>
              <a:rPr lang="en-US" altLang="ja-JP" sz="1400" dirty="0" smtClean="0">
                <a:latin typeface="Times New Roman" pitchFamily="18" charset="0"/>
                <a:ea typeface="ＭＳ Ｐ明朝" pitchFamily="18" charset="-128"/>
                <a:cs typeface="Times New Roman" pitchFamily="18" charset="0"/>
              </a:rPr>
              <a:t>@</a:t>
            </a:r>
            <a:r>
              <a:rPr lang="ja-JP" altLang="en-US" sz="1400" dirty="0" smtClean="0">
                <a:latin typeface="Times New Roman" pitchFamily="18" charset="0"/>
                <a:ea typeface="ＭＳ Ｐ明朝" pitchFamily="18" charset="-128"/>
                <a:cs typeface="Times New Roman" pitchFamily="18" charset="0"/>
              </a:rPr>
              <a:t> </a:t>
            </a:r>
            <a:r>
              <a:rPr lang="ja-JP" altLang="en-US" sz="1400" dirty="0">
                <a:latin typeface="Times New Roman" pitchFamily="18" charset="0"/>
                <a:ea typeface="ＭＳ Ｐ明朝" pitchFamily="18" charset="-128"/>
                <a:cs typeface="Times New Roman" pitchFamily="18" charset="0"/>
              </a:rPr>
              <a:t>神奈川</a:t>
            </a:r>
            <a:r>
              <a:rPr lang="ja-JP" altLang="en-US" sz="1400" dirty="0" smtClean="0">
                <a:latin typeface="Times New Roman" pitchFamily="18" charset="0"/>
                <a:ea typeface="ＭＳ Ｐ明朝" pitchFamily="18" charset="-128"/>
                <a:cs typeface="Times New Roman" pitchFamily="18" charset="0"/>
              </a:rPr>
              <a:t>県立総合教育センター</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792" y="0"/>
            <a:ext cx="8430415" cy="6858000"/>
          </a:xfrm>
          <a:prstGeom prst="rect">
            <a:avLst/>
          </a:prstGeom>
        </p:spPr>
      </p:pic>
      <p:sp>
        <p:nvSpPr>
          <p:cNvPr id="2" name="スライド番号プレースホルダー 1"/>
          <p:cNvSpPr>
            <a:spLocks noGrp="1"/>
          </p:cNvSpPr>
          <p:nvPr>
            <p:ph type="sldNum" sz="quarter" idx="12"/>
          </p:nvPr>
        </p:nvSpPr>
        <p:spPr/>
        <p:txBody>
          <a:bodyPr/>
          <a:lstStyle/>
          <a:p>
            <a:fld id="{6C71AA54-A1B0-4E49-901D-479E6540262E}" type="slidenum">
              <a:rPr lang="ja-JP" altLang="en-US" smtClean="0">
                <a:solidFill>
                  <a:prstClr val="black">
                    <a:tint val="75000"/>
                  </a:prstClr>
                </a:solidFill>
              </a:rPr>
              <a:pPr/>
              <a:t>20</a:t>
            </a:fld>
            <a:endParaRPr lang="ja-JP" altLang="en-US">
              <a:solidFill>
                <a:prstClr val="black">
                  <a:tint val="75000"/>
                </a:prstClr>
              </a:solidFill>
            </a:endParaRPr>
          </a:p>
        </p:txBody>
      </p:sp>
      <p:sp>
        <p:nvSpPr>
          <p:cNvPr id="3" name="正方形/長方形 2"/>
          <p:cNvSpPr/>
          <p:nvPr/>
        </p:nvSpPr>
        <p:spPr>
          <a:xfrm>
            <a:off x="-117375" y="1120676"/>
            <a:ext cx="9600705" cy="424731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base">
              <a:spcBef>
                <a:spcPct val="0"/>
              </a:spcBef>
              <a:spcAft>
                <a:spcPct val="0"/>
              </a:spcAft>
            </a:pPr>
            <a:r>
              <a:rPr lang="ja-JP" altLang="en-US" sz="7200" b="1" spc="50" dirty="0" smtClean="0">
                <a:ln w="11430"/>
                <a:solidFill>
                  <a:srgbClr val="FF1D1D"/>
                </a:solidFill>
                <a:latin typeface="HGS創英角ｺﾞｼｯｸUB" panose="020B0900000000000000" pitchFamily="50" charset="-128"/>
                <a:ea typeface="HGS創英角ｺﾞｼｯｸUB" panose="020B0900000000000000" pitchFamily="50" charset="-128"/>
              </a:rPr>
              <a:t>そこから</a:t>
            </a:r>
          </a:p>
          <a:p>
            <a:pPr algn="ctr" fontAlgn="base">
              <a:spcBef>
                <a:spcPct val="0"/>
              </a:spcBef>
              <a:spcAft>
                <a:spcPct val="0"/>
              </a:spcAft>
            </a:pPr>
            <a:r>
              <a:rPr lang="ja-JP" altLang="en-US" sz="6600" b="1" spc="50" dirty="0" smtClean="0">
                <a:ln w="11430"/>
                <a:solidFill>
                  <a:srgbClr val="FF1D1D"/>
                </a:solidFill>
                <a:latin typeface="HGS創英角ｺﾞｼｯｸUB" panose="020B0900000000000000" pitchFamily="50" charset="-128"/>
                <a:ea typeface="HGS創英角ｺﾞｼｯｸUB" panose="020B0900000000000000" pitchFamily="50" charset="-128"/>
              </a:rPr>
              <a:t>「ぜひ見せてあげたい」</a:t>
            </a:r>
          </a:p>
          <a:p>
            <a:pPr algn="ctr" fontAlgn="base">
              <a:spcBef>
                <a:spcPct val="0"/>
              </a:spcBef>
              <a:spcAft>
                <a:spcPct val="0"/>
              </a:spcAft>
            </a:pPr>
            <a:r>
              <a:rPr lang="ja-JP" altLang="en-US" sz="6600" b="1" spc="50" dirty="0" smtClean="0">
                <a:ln w="11430"/>
                <a:solidFill>
                  <a:srgbClr val="FF1D1D"/>
                </a:solidFill>
                <a:latin typeface="HGS創英角ｺﾞｼｯｸUB" panose="020B0900000000000000" pitchFamily="50" charset="-128"/>
                <a:ea typeface="HGS創英角ｺﾞｼｯｸUB" panose="020B0900000000000000" pitchFamily="50" charset="-128"/>
              </a:rPr>
              <a:t>が</a:t>
            </a:r>
          </a:p>
          <a:p>
            <a:pPr algn="ctr" fontAlgn="base">
              <a:spcBef>
                <a:spcPct val="0"/>
              </a:spcBef>
              <a:spcAft>
                <a:spcPct val="0"/>
              </a:spcAft>
            </a:pPr>
            <a:r>
              <a:rPr lang="ja-JP" altLang="en-US" sz="6600" b="1" spc="50" dirty="0" smtClean="0">
                <a:ln w="11430"/>
                <a:solidFill>
                  <a:srgbClr val="FF1D1D"/>
                </a:solidFill>
                <a:latin typeface="HGS創英角ｺﾞｼｯｸUB" panose="020B0900000000000000" pitchFamily="50" charset="-128"/>
                <a:ea typeface="HGS創英角ｺﾞｼｯｸUB" panose="020B0900000000000000" pitchFamily="50" charset="-128"/>
              </a:rPr>
              <a:t>生まれるのでは</a:t>
            </a:r>
          </a:p>
        </p:txBody>
      </p:sp>
    </p:spTree>
    <p:extLst>
      <p:ext uri="{BB962C8B-B14F-4D97-AF65-F5344CB8AC3E}">
        <p14:creationId xmlns:p14="http://schemas.microsoft.com/office/powerpoint/2010/main" val="3487920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2700000" scaled="1"/>
        </a:gradFill>
        <a:effectLst/>
      </p:bgPr>
    </p:bg>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p:txBody>
          <a:bodyPr/>
          <a:lstStyle/>
          <a:p>
            <a:fld id="{6C71AA54-A1B0-4E49-901D-479E6540262E}" type="slidenum">
              <a:rPr lang="ja-JP" altLang="en-US" smtClean="0">
                <a:solidFill>
                  <a:prstClr val="black">
                    <a:tint val="75000"/>
                  </a:prstClr>
                </a:solidFill>
              </a:rPr>
              <a:pPr/>
              <a:t>21</a:t>
            </a:fld>
            <a:endParaRPr lang="ja-JP" altLang="en-US">
              <a:solidFill>
                <a:prstClr val="black">
                  <a:tint val="75000"/>
                </a:prstClr>
              </a:solidFill>
            </a:endParaRPr>
          </a:p>
        </p:txBody>
      </p:sp>
      <p:grpSp>
        <p:nvGrpSpPr>
          <p:cNvPr id="2" name="グループ化 11"/>
          <p:cNvGrpSpPr/>
          <p:nvPr/>
        </p:nvGrpSpPr>
        <p:grpSpPr>
          <a:xfrm>
            <a:off x="395536" y="404664"/>
            <a:ext cx="7715304" cy="8424936"/>
            <a:chOff x="714348" y="4329151"/>
            <a:chExt cx="7715304" cy="1633216"/>
          </a:xfrm>
        </p:grpSpPr>
        <p:grpSp>
          <p:nvGrpSpPr>
            <p:cNvPr id="3" name="グループ化 8"/>
            <p:cNvGrpSpPr/>
            <p:nvPr/>
          </p:nvGrpSpPr>
          <p:grpSpPr>
            <a:xfrm>
              <a:off x="714348" y="4329151"/>
              <a:ext cx="7715304" cy="1382788"/>
              <a:chOff x="714348" y="4329151"/>
              <a:chExt cx="7715304" cy="1382788"/>
            </a:xfrm>
          </p:grpSpPr>
          <p:sp>
            <p:nvSpPr>
              <p:cNvPr id="5" name="タイトル 1"/>
              <p:cNvSpPr txBox="1">
                <a:spLocks/>
              </p:cNvSpPr>
              <p:nvPr/>
            </p:nvSpPr>
            <p:spPr>
              <a:xfrm>
                <a:off x="1547664" y="4329151"/>
                <a:ext cx="6881988" cy="1382788"/>
              </a:xfrm>
              <a:prstGeom prst="rect">
                <a:avLst/>
              </a:prstGeom>
              <a:ln>
                <a:noFill/>
              </a:ln>
              <a:effectLst>
                <a:outerShdw blurRad="50800" dist="38100" dir="2700000" algn="tl" rotWithShape="0">
                  <a:prstClr val="black">
                    <a:alpha val="40000"/>
                  </a:prstClr>
                </a:outerShdw>
              </a:effectLst>
            </p:spPr>
            <p:txBody>
              <a:bodyPr vert="horz" wrap="square" lIns="91440" tIns="45720" rIns="91440" bIns="45720" rtlCol="0" anchor="ctr">
                <a:spAutoFit/>
              </a:bodyPr>
              <a:lstStyle/>
              <a:p>
                <a:pPr algn="r">
                  <a:spcBef>
                    <a:spcPct val="0"/>
                  </a:spcBef>
                  <a:defRPr/>
                </a:pPr>
                <a:r>
                  <a:rPr lang="ja-JP" altLang="en-US" sz="9600" b="1" dirty="0" smtClean="0">
                    <a:solidFill>
                      <a:prstClr val="black"/>
                    </a:solidFill>
                    <a:effectLst>
                      <a:outerShdw blurRad="38100" dist="38100" dir="2700000" algn="tl">
                        <a:srgbClr val="000000">
                          <a:alpha val="43137"/>
                        </a:srgbClr>
                      </a:outerShdw>
                    </a:effectLst>
                    <a:latin typeface="Times New Roman" pitchFamily="18" charset="0"/>
                    <a:ea typeface="ＭＳ Ｐ明朝" pitchFamily="18" charset="-128"/>
                    <a:cs typeface="Times New Roman" pitchFamily="18" charset="0"/>
                  </a:rPr>
                  <a:t>教室提示の具体的な</a:t>
                </a:r>
              </a:p>
              <a:p>
                <a:pPr algn="r">
                  <a:spcBef>
                    <a:spcPct val="0"/>
                  </a:spcBef>
                  <a:defRPr/>
                </a:pPr>
                <a:r>
                  <a:rPr lang="ja-JP" altLang="en-US" sz="9600" b="1" dirty="0" smtClean="0">
                    <a:solidFill>
                      <a:prstClr val="black"/>
                    </a:solidFill>
                    <a:effectLst>
                      <a:outerShdw blurRad="38100" dist="38100" dir="2700000" algn="tl">
                        <a:srgbClr val="000000">
                          <a:alpha val="43137"/>
                        </a:srgbClr>
                      </a:outerShdw>
                    </a:effectLst>
                    <a:latin typeface="Times New Roman" pitchFamily="18" charset="0"/>
                    <a:ea typeface="ＭＳ Ｐ明朝" pitchFamily="18" charset="-128"/>
                    <a:cs typeface="Times New Roman" pitchFamily="18" charset="0"/>
                  </a:rPr>
                  <a:t>機器</a:t>
                </a:r>
              </a:p>
            </p:txBody>
          </p:sp>
          <p:cxnSp>
            <p:nvCxnSpPr>
              <p:cNvPr id="7" name="直線コネクタ 6"/>
              <p:cNvCxnSpPr/>
              <p:nvPr/>
            </p:nvCxnSpPr>
            <p:spPr>
              <a:xfrm>
                <a:off x="714348" y="5429264"/>
                <a:ext cx="7715304" cy="1588"/>
              </a:xfrm>
              <a:prstGeom prst="line">
                <a:avLst/>
              </a:prstGeom>
              <a:ln w="19050">
                <a:solidFill>
                  <a:schemeClr val="tx1"/>
                </a:solidFill>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grpSp>
        <p:sp>
          <p:nvSpPr>
            <p:cNvPr id="11" name="正方形/長方形 10"/>
            <p:cNvSpPr/>
            <p:nvPr/>
          </p:nvSpPr>
          <p:spPr>
            <a:xfrm>
              <a:off x="714348" y="5500702"/>
              <a:ext cx="7715304" cy="461665"/>
            </a:xfrm>
            <a:prstGeom prst="rect">
              <a:avLst/>
            </a:prstGeom>
          </p:spPr>
          <p:txBody>
            <a:bodyPr wrap="square">
              <a:spAutoFit/>
            </a:bodyPr>
            <a:lstStyle/>
            <a:p>
              <a:pPr algn="r"/>
              <a:endParaRPr lang="ja-JP" altLang="en-US" sz="2400" dirty="0">
                <a:solidFill>
                  <a:prstClr val="black"/>
                </a:solidFill>
              </a:endParaRPr>
            </a:p>
          </p:txBody>
        </p:sp>
      </p:grpSp>
      <p:sp>
        <p:nvSpPr>
          <p:cNvPr id="8" name="テキスト ボックス 7"/>
          <p:cNvSpPr txBox="1"/>
          <p:nvPr/>
        </p:nvSpPr>
        <p:spPr>
          <a:xfrm>
            <a:off x="5580112" y="44624"/>
            <a:ext cx="3528392" cy="738664"/>
          </a:xfrm>
          <a:prstGeom prst="rect">
            <a:avLst/>
          </a:prstGeom>
          <a:noFill/>
        </p:spPr>
        <p:txBody>
          <a:bodyPr wrap="square" rtlCol="0">
            <a:spAutoFit/>
          </a:bodyPr>
          <a:lstStyle/>
          <a:p>
            <a:pPr algn="r"/>
            <a:r>
              <a:rPr lang="ja-JP" altLang="en-US" sz="1400" dirty="0" smtClean="0">
                <a:latin typeface="Times New Roman" pitchFamily="18" charset="0"/>
                <a:ea typeface="ＭＳ Ｐ明朝" pitchFamily="18" charset="-128"/>
                <a:cs typeface="Times New Roman" pitchFamily="18" charset="0"/>
              </a:rPr>
              <a:t>平成２６</a:t>
            </a:r>
            <a:r>
              <a:rPr kumimoji="1" lang="ja-JP" altLang="en-US" sz="1400" dirty="0" smtClean="0">
                <a:latin typeface="Times New Roman" pitchFamily="18" charset="0"/>
                <a:ea typeface="ＭＳ Ｐ明朝" pitchFamily="18" charset="-128"/>
                <a:cs typeface="Times New Roman" pitchFamily="18" charset="0"/>
              </a:rPr>
              <a:t>年</a:t>
            </a:r>
            <a:r>
              <a:rPr lang="ja-JP" altLang="en-US" sz="1400" dirty="0" smtClean="0">
                <a:latin typeface="Times New Roman" pitchFamily="18" charset="0"/>
                <a:ea typeface="ＭＳ Ｐ明朝" pitchFamily="18" charset="-128"/>
                <a:cs typeface="Times New Roman" pitchFamily="18" charset="0"/>
              </a:rPr>
              <a:t>１１</a:t>
            </a:r>
            <a:r>
              <a:rPr kumimoji="1" lang="ja-JP" altLang="en-US" sz="1400" dirty="0" smtClean="0">
                <a:latin typeface="Times New Roman" pitchFamily="18" charset="0"/>
                <a:ea typeface="ＭＳ Ｐ明朝" pitchFamily="18" charset="-128"/>
                <a:cs typeface="Times New Roman" pitchFamily="18" charset="0"/>
              </a:rPr>
              <a:t>月</a:t>
            </a:r>
            <a:r>
              <a:rPr lang="ja-JP" altLang="en-US" sz="1400" dirty="0">
                <a:latin typeface="Times New Roman" pitchFamily="18" charset="0"/>
                <a:ea typeface="ＭＳ Ｐ明朝" pitchFamily="18" charset="-128"/>
                <a:cs typeface="Times New Roman" pitchFamily="18" charset="0"/>
              </a:rPr>
              <a:t>５</a:t>
            </a:r>
            <a:r>
              <a:rPr kumimoji="1" lang="ja-JP" altLang="en-US" sz="1400" dirty="0" smtClean="0">
                <a:latin typeface="Times New Roman" pitchFamily="18" charset="0"/>
                <a:ea typeface="ＭＳ Ｐ明朝" pitchFamily="18" charset="-128"/>
                <a:cs typeface="Times New Roman" pitchFamily="18" charset="0"/>
              </a:rPr>
              <a:t>日</a:t>
            </a:r>
            <a:r>
              <a:rPr kumimoji="1" lang="en-US" altLang="ja-JP" sz="1400" dirty="0" smtClean="0">
                <a:latin typeface="Times New Roman" pitchFamily="18" charset="0"/>
                <a:ea typeface="ＭＳ Ｐ明朝" pitchFamily="18" charset="-128"/>
                <a:cs typeface="Times New Roman" pitchFamily="18" charset="0"/>
              </a:rPr>
              <a:t>(</a:t>
            </a:r>
            <a:r>
              <a:rPr lang="ja-JP" altLang="en-US" sz="1400" dirty="0">
                <a:latin typeface="Times New Roman" pitchFamily="18" charset="0"/>
                <a:ea typeface="ＭＳ Ｐ明朝" pitchFamily="18" charset="-128"/>
                <a:cs typeface="Times New Roman" pitchFamily="18" charset="0"/>
              </a:rPr>
              <a:t>水</a:t>
            </a:r>
            <a:r>
              <a:rPr kumimoji="1" lang="en-US" altLang="ja-JP" sz="1400" dirty="0" smtClean="0">
                <a:latin typeface="Times New Roman" pitchFamily="18" charset="0"/>
                <a:ea typeface="ＭＳ Ｐ明朝" pitchFamily="18" charset="-128"/>
                <a:cs typeface="Times New Roman" pitchFamily="18" charset="0"/>
              </a:rPr>
              <a:t>)</a:t>
            </a:r>
          </a:p>
          <a:p>
            <a:pPr algn="r"/>
            <a:r>
              <a:rPr lang="ja-JP" altLang="en-US" sz="1400" dirty="0" smtClean="0">
                <a:latin typeface="Times New Roman" pitchFamily="18" charset="0"/>
                <a:ea typeface="ＭＳ Ｐ明朝" pitchFamily="18" charset="-128"/>
                <a:cs typeface="Times New Roman" pitchFamily="18" charset="0"/>
              </a:rPr>
              <a:t>平成２６年度教科別教育課程説明会</a:t>
            </a:r>
            <a:r>
              <a:rPr lang="en-US" altLang="ja-JP" sz="1400" dirty="0" smtClean="0">
                <a:latin typeface="Times New Roman" pitchFamily="18" charset="0"/>
                <a:ea typeface="ＭＳ Ｐ明朝" pitchFamily="18" charset="-128"/>
                <a:cs typeface="Times New Roman" pitchFamily="18" charset="0"/>
              </a:rPr>
              <a:t>(</a:t>
            </a:r>
            <a:r>
              <a:rPr lang="ja-JP" altLang="en-US" sz="1400" dirty="0" smtClean="0">
                <a:latin typeface="Times New Roman" pitchFamily="18" charset="0"/>
                <a:ea typeface="ＭＳ Ｐ明朝" pitchFamily="18" charset="-128"/>
                <a:cs typeface="Times New Roman" pitchFamily="18" charset="0"/>
              </a:rPr>
              <a:t>数学</a:t>
            </a:r>
            <a:r>
              <a:rPr lang="en-US" altLang="ja-JP" sz="1400" dirty="0" smtClean="0">
                <a:latin typeface="Times New Roman" pitchFamily="18" charset="0"/>
                <a:ea typeface="ＭＳ Ｐ明朝" pitchFamily="18" charset="-128"/>
                <a:cs typeface="Times New Roman" pitchFamily="18" charset="0"/>
              </a:rPr>
              <a:t>)</a:t>
            </a:r>
          </a:p>
          <a:p>
            <a:pPr algn="r"/>
            <a:r>
              <a:rPr lang="en-US" altLang="ja-JP" sz="1400" dirty="0" smtClean="0">
                <a:latin typeface="Times New Roman" pitchFamily="18" charset="0"/>
                <a:ea typeface="ＭＳ Ｐ明朝" pitchFamily="18" charset="-128"/>
                <a:cs typeface="Times New Roman" pitchFamily="18" charset="0"/>
              </a:rPr>
              <a:t>@</a:t>
            </a:r>
            <a:r>
              <a:rPr lang="ja-JP" altLang="en-US" sz="1400" dirty="0" smtClean="0">
                <a:latin typeface="Times New Roman" pitchFamily="18" charset="0"/>
                <a:ea typeface="ＭＳ Ｐ明朝" pitchFamily="18" charset="-128"/>
                <a:cs typeface="Times New Roman" pitchFamily="18" charset="0"/>
              </a:rPr>
              <a:t> </a:t>
            </a:r>
            <a:r>
              <a:rPr lang="ja-JP" altLang="en-US" sz="1400" dirty="0">
                <a:latin typeface="Times New Roman" pitchFamily="18" charset="0"/>
                <a:ea typeface="ＭＳ Ｐ明朝" pitchFamily="18" charset="-128"/>
                <a:cs typeface="Times New Roman" pitchFamily="18" charset="0"/>
              </a:rPr>
              <a:t>神奈川</a:t>
            </a:r>
            <a:r>
              <a:rPr lang="ja-JP" altLang="en-US" sz="1400" dirty="0" smtClean="0">
                <a:latin typeface="Times New Roman" pitchFamily="18" charset="0"/>
                <a:ea typeface="ＭＳ Ｐ明朝" pitchFamily="18" charset="-128"/>
                <a:cs typeface="Times New Roman" pitchFamily="18" charset="0"/>
              </a:rPr>
              <a:t>県立総合教育センター</a:t>
            </a:r>
          </a:p>
        </p:txBody>
      </p:sp>
    </p:spTree>
    <p:extLst>
      <p:ext uri="{BB962C8B-B14F-4D97-AF65-F5344CB8AC3E}">
        <p14:creationId xmlns:p14="http://schemas.microsoft.com/office/powerpoint/2010/main" val="361317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792" y="0"/>
            <a:ext cx="8430415" cy="6858000"/>
          </a:xfrm>
          <a:prstGeom prst="rect">
            <a:avLst/>
          </a:prstGeom>
        </p:spPr>
      </p:pic>
      <p:sp>
        <p:nvSpPr>
          <p:cNvPr id="2" name="スライド番号プレースホルダー 1"/>
          <p:cNvSpPr>
            <a:spLocks noGrp="1"/>
          </p:cNvSpPr>
          <p:nvPr>
            <p:ph type="sldNum" sz="quarter" idx="12"/>
          </p:nvPr>
        </p:nvSpPr>
        <p:spPr/>
        <p:txBody>
          <a:bodyPr/>
          <a:lstStyle/>
          <a:p>
            <a:fld id="{6C71AA54-A1B0-4E49-901D-479E6540262E}" type="slidenum">
              <a:rPr lang="ja-JP" altLang="en-US" smtClean="0">
                <a:solidFill>
                  <a:prstClr val="black">
                    <a:tint val="75000"/>
                  </a:prstClr>
                </a:solidFill>
              </a:rPr>
              <a:pPr/>
              <a:t>22</a:t>
            </a:fld>
            <a:endParaRPr lang="ja-JP" altLang="en-US">
              <a:solidFill>
                <a:prstClr val="black">
                  <a:tint val="75000"/>
                </a:prstClr>
              </a:solidFill>
            </a:endParaRPr>
          </a:p>
        </p:txBody>
      </p:sp>
      <p:sp>
        <p:nvSpPr>
          <p:cNvPr id="4" name="テキスト ボックス 3"/>
          <p:cNvSpPr txBox="1"/>
          <p:nvPr/>
        </p:nvSpPr>
        <p:spPr>
          <a:xfrm>
            <a:off x="683567" y="116632"/>
            <a:ext cx="7776864" cy="769441"/>
          </a:xfrm>
          <a:prstGeom prst="rect">
            <a:avLst/>
          </a:prstGeom>
          <a:noFill/>
        </p:spPr>
        <p:txBody>
          <a:bodyPr wrap="square" rtlCol="0">
            <a:spAutoFit/>
          </a:bodyPr>
          <a:lstStyle/>
          <a:p>
            <a:r>
              <a:rPr kumimoji="1" lang="ja-JP" altLang="en-US" sz="4400" dirty="0" smtClean="0"/>
              <a:t>コンピュータはなるべく小さく</a:t>
            </a:r>
            <a:endParaRPr kumimoji="1" lang="ja-JP" altLang="en-US" sz="4400" dirty="0"/>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7103" y="903608"/>
            <a:ext cx="6919583" cy="5189687"/>
          </a:xfrm>
          <a:prstGeom prst="rect">
            <a:avLst/>
          </a:prstGeom>
        </p:spPr>
      </p:pic>
    </p:spTree>
    <p:extLst>
      <p:ext uri="{BB962C8B-B14F-4D97-AF65-F5344CB8AC3E}">
        <p14:creationId xmlns:p14="http://schemas.microsoft.com/office/powerpoint/2010/main" val="1591579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792" y="0"/>
            <a:ext cx="8430415" cy="6858000"/>
          </a:xfrm>
          <a:prstGeom prst="rect">
            <a:avLst/>
          </a:prstGeom>
        </p:spPr>
      </p:pic>
      <p:sp>
        <p:nvSpPr>
          <p:cNvPr id="2" name="スライド番号プレースホルダー 1"/>
          <p:cNvSpPr>
            <a:spLocks noGrp="1"/>
          </p:cNvSpPr>
          <p:nvPr>
            <p:ph type="sldNum" sz="quarter" idx="12"/>
          </p:nvPr>
        </p:nvSpPr>
        <p:spPr/>
        <p:txBody>
          <a:bodyPr/>
          <a:lstStyle/>
          <a:p>
            <a:fld id="{6C71AA54-A1B0-4E49-901D-479E6540262E}" type="slidenum">
              <a:rPr lang="ja-JP" altLang="en-US" smtClean="0">
                <a:solidFill>
                  <a:prstClr val="black">
                    <a:tint val="75000"/>
                  </a:prstClr>
                </a:solidFill>
              </a:rPr>
              <a:pPr/>
              <a:t>23</a:t>
            </a:fld>
            <a:endParaRPr lang="ja-JP" altLang="en-US">
              <a:solidFill>
                <a:prstClr val="black">
                  <a:tint val="75000"/>
                </a:prstClr>
              </a:solidFill>
            </a:endParaRPr>
          </a:p>
        </p:txBody>
      </p:sp>
      <p:sp>
        <p:nvSpPr>
          <p:cNvPr id="4" name="テキスト ボックス 3"/>
          <p:cNvSpPr txBox="1"/>
          <p:nvPr/>
        </p:nvSpPr>
        <p:spPr>
          <a:xfrm>
            <a:off x="683567" y="116632"/>
            <a:ext cx="7776864" cy="769441"/>
          </a:xfrm>
          <a:prstGeom prst="rect">
            <a:avLst/>
          </a:prstGeom>
          <a:noFill/>
        </p:spPr>
        <p:txBody>
          <a:bodyPr wrap="square" rtlCol="0">
            <a:spAutoFit/>
          </a:bodyPr>
          <a:lstStyle/>
          <a:p>
            <a:r>
              <a:rPr lang="ja-JP" altLang="en-US" sz="4400" dirty="0" smtClean="0">
                <a:solidFill>
                  <a:prstClr val="black"/>
                </a:solidFill>
              </a:rPr>
              <a:t>ワイヤレスのプロジェクター</a:t>
            </a:r>
            <a:endParaRPr lang="ja-JP" altLang="en-US" sz="4400" dirty="0">
              <a:solidFill>
                <a:prstClr val="black"/>
              </a:solidFill>
            </a:endParaRPr>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615" y="899072"/>
            <a:ext cx="7276369" cy="5457277"/>
          </a:xfrm>
          <a:prstGeom prst="rect">
            <a:avLst/>
          </a:prstGeom>
        </p:spPr>
      </p:pic>
    </p:spTree>
    <p:extLst>
      <p:ext uri="{BB962C8B-B14F-4D97-AF65-F5344CB8AC3E}">
        <p14:creationId xmlns:p14="http://schemas.microsoft.com/office/powerpoint/2010/main" val="1206735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792" y="0"/>
            <a:ext cx="8430415" cy="6858000"/>
          </a:xfrm>
          <a:prstGeom prst="rect">
            <a:avLst/>
          </a:prstGeom>
        </p:spPr>
      </p:pic>
      <p:sp>
        <p:nvSpPr>
          <p:cNvPr id="2" name="スライド番号プレースホルダー 1"/>
          <p:cNvSpPr>
            <a:spLocks noGrp="1"/>
          </p:cNvSpPr>
          <p:nvPr>
            <p:ph type="sldNum" sz="quarter" idx="12"/>
          </p:nvPr>
        </p:nvSpPr>
        <p:spPr/>
        <p:txBody>
          <a:bodyPr/>
          <a:lstStyle/>
          <a:p>
            <a:fld id="{6C71AA54-A1B0-4E49-901D-479E6540262E}" type="slidenum">
              <a:rPr lang="ja-JP" altLang="en-US" smtClean="0">
                <a:solidFill>
                  <a:prstClr val="black">
                    <a:tint val="75000"/>
                  </a:prstClr>
                </a:solidFill>
              </a:rPr>
              <a:pPr/>
              <a:t>24</a:t>
            </a:fld>
            <a:endParaRPr lang="ja-JP" altLang="en-US">
              <a:solidFill>
                <a:prstClr val="black">
                  <a:tint val="75000"/>
                </a:prstClr>
              </a:solidFill>
            </a:endParaRPr>
          </a:p>
        </p:txBody>
      </p:sp>
      <p:sp>
        <p:nvSpPr>
          <p:cNvPr id="4" name="テキスト ボックス 3"/>
          <p:cNvSpPr txBox="1"/>
          <p:nvPr/>
        </p:nvSpPr>
        <p:spPr>
          <a:xfrm>
            <a:off x="827584" y="1536174"/>
            <a:ext cx="7776864" cy="3785652"/>
          </a:xfrm>
          <a:prstGeom prst="rect">
            <a:avLst/>
          </a:prstGeom>
          <a:noFill/>
        </p:spPr>
        <p:txBody>
          <a:bodyPr wrap="square" rtlCol="0">
            <a:spAutoFit/>
          </a:bodyPr>
          <a:lstStyle/>
          <a:p>
            <a:r>
              <a:rPr lang="ja-JP" altLang="en-US" sz="6000" dirty="0" smtClean="0">
                <a:solidFill>
                  <a:prstClr val="black"/>
                </a:solidFill>
              </a:rPr>
              <a:t>上記ふたつが、多くの県立高校</a:t>
            </a:r>
            <a:r>
              <a:rPr lang="en-US" altLang="ja-JP" sz="6000" dirty="0" smtClean="0">
                <a:solidFill>
                  <a:prstClr val="black"/>
                </a:solidFill>
              </a:rPr>
              <a:t>(</a:t>
            </a:r>
            <a:r>
              <a:rPr lang="ja-JP" altLang="en-US" sz="6000" dirty="0" smtClean="0">
                <a:solidFill>
                  <a:prstClr val="black"/>
                </a:solidFill>
              </a:rPr>
              <a:t>普通科？</a:t>
            </a:r>
            <a:r>
              <a:rPr lang="en-US" altLang="ja-JP" sz="6000" dirty="0" smtClean="0">
                <a:solidFill>
                  <a:prstClr val="black"/>
                </a:solidFill>
              </a:rPr>
              <a:t>)</a:t>
            </a:r>
            <a:r>
              <a:rPr lang="ja-JP" altLang="en-US" sz="6000" dirty="0" smtClean="0">
                <a:solidFill>
                  <a:prstClr val="black"/>
                </a:solidFill>
              </a:rPr>
              <a:t>に</a:t>
            </a:r>
          </a:p>
          <a:p>
            <a:r>
              <a:rPr lang="ja-JP" altLang="en-US" sz="6000" dirty="0" smtClean="0">
                <a:solidFill>
                  <a:prstClr val="black"/>
                </a:solidFill>
              </a:rPr>
              <a:t>配付されているのでは？</a:t>
            </a:r>
            <a:endParaRPr lang="ja-JP" altLang="en-US" sz="6000" dirty="0">
              <a:solidFill>
                <a:prstClr val="black"/>
              </a:solidFill>
            </a:endParaRPr>
          </a:p>
        </p:txBody>
      </p:sp>
    </p:spTree>
    <p:extLst>
      <p:ext uri="{BB962C8B-B14F-4D97-AF65-F5344CB8AC3E}">
        <p14:creationId xmlns:p14="http://schemas.microsoft.com/office/powerpoint/2010/main" val="601776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792" y="0"/>
            <a:ext cx="8430415" cy="6858000"/>
          </a:xfrm>
          <a:prstGeom prst="rect">
            <a:avLst/>
          </a:prstGeom>
        </p:spPr>
      </p:pic>
      <p:sp>
        <p:nvSpPr>
          <p:cNvPr id="2" name="スライド番号プレースホルダー 1"/>
          <p:cNvSpPr>
            <a:spLocks noGrp="1"/>
          </p:cNvSpPr>
          <p:nvPr>
            <p:ph type="sldNum" sz="quarter" idx="12"/>
          </p:nvPr>
        </p:nvSpPr>
        <p:spPr/>
        <p:txBody>
          <a:bodyPr/>
          <a:lstStyle/>
          <a:p>
            <a:fld id="{6C71AA54-A1B0-4E49-901D-479E6540262E}" type="slidenum">
              <a:rPr lang="ja-JP" altLang="en-US" smtClean="0">
                <a:solidFill>
                  <a:prstClr val="black">
                    <a:tint val="75000"/>
                  </a:prstClr>
                </a:solidFill>
              </a:rPr>
              <a:pPr/>
              <a:t>25</a:t>
            </a:fld>
            <a:endParaRPr lang="ja-JP" altLang="en-US">
              <a:solidFill>
                <a:prstClr val="black">
                  <a:tint val="75000"/>
                </a:prstClr>
              </a:solidFill>
            </a:endParaRPr>
          </a:p>
        </p:txBody>
      </p:sp>
      <p:sp>
        <p:nvSpPr>
          <p:cNvPr id="4" name="テキスト ボックス 3"/>
          <p:cNvSpPr txBox="1"/>
          <p:nvPr/>
        </p:nvSpPr>
        <p:spPr>
          <a:xfrm>
            <a:off x="827584" y="1536174"/>
            <a:ext cx="7776864" cy="3785652"/>
          </a:xfrm>
          <a:prstGeom prst="rect">
            <a:avLst/>
          </a:prstGeom>
          <a:noFill/>
        </p:spPr>
        <p:txBody>
          <a:bodyPr wrap="square" rtlCol="0">
            <a:spAutoFit/>
          </a:bodyPr>
          <a:lstStyle/>
          <a:p>
            <a:r>
              <a:rPr lang="en-US" altLang="ja-JP" sz="6000" dirty="0" smtClean="0">
                <a:solidFill>
                  <a:prstClr val="black"/>
                </a:solidFill>
              </a:rPr>
              <a:t>GRAPES(3D-GRAPES)</a:t>
            </a:r>
            <a:r>
              <a:rPr lang="ja-JP" altLang="en-US" sz="6000" dirty="0" smtClean="0">
                <a:solidFill>
                  <a:prstClr val="black"/>
                </a:solidFill>
              </a:rPr>
              <a:t>なら、インストールなしで校内</a:t>
            </a:r>
            <a:r>
              <a:rPr lang="en-US" altLang="ja-JP" sz="6000" dirty="0" smtClean="0">
                <a:solidFill>
                  <a:prstClr val="black"/>
                </a:solidFill>
              </a:rPr>
              <a:t>USB</a:t>
            </a:r>
            <a:r>
              <a:rPr lang="ja-JP" altLang="en-US" sz="6000" dirty="0" smtClean="0">
                <a:solidFill>
                  <a:prstClr val="black"/>
                </a:solidFill>
              </a:rPr>
              <a:t>メモリーだけで使用できます。</a:t>
            </a:r>
          </a:p>
        </p:txBody>
      </p:sp>
    </p:spTree>
    <p:extLst>
      <p:ext uri="{BB962C8B-B14F-4D97-AF65-F5344CB8AC3E}">
        <p14:creationId xmlns:p14="http://schemas.microsoft.com/office/powerpoint/2010/main" val="2038932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2700000" scaled="1"/>
        </a:gradFill>
        <a:effectLst/>
      </p:bgPr>
    </p:bg>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p:txBody>
          <a:bodyPr/>
          <a:lstStyle/>
          <a:p>
            <a:fld id="{6C71AA54-A1B0-4E49-901D-479E6540262E}" type="slidenum">
              <a:rPr lang="ja-JP" altLang="en-US" smtClean="0">
                <a:solidFill>
                  <a:prstClr val="black">
                    <a:tint val="75000"/>
                  </a:prstClr>
                </a:solidFill>
              </a:rPr>
              <a:pPr/>
              <a:t>26</a:t>
            </a:fld>
            <a:endParaRPr lang="ja-JP" altLang="en-US">
              <a:solidFill>
                <a:prstClr val="black">
                  <a:tint val="75000"/>
                </a:prstClr>
              </a:solidFill>
            </a:endParaRPr>
          </a:p>
        </p:txBody>
      </p:sp>
      <p:grpSp>
        <p:nvGrpSpPr>
          <p:cNvPr id="2" name="グループ化 11"/>
          <p:cNvGrpSpPr/>
          <p:nvPr/>
        </p:nvGrpSpPr>
        <p:grpSpPr>
          <a:xfrm>
            <a:off x="395536" y="2447722"/>
            <a:ext cx="7715304" cy="4273753"/>
            <a:chOff x="714348" y="4725208"/>
            <a:chExt cx="7715304" cy="1237159"/>
          </a:xfrm>
        </p:grpSpPr>
        <p:grpSp>
          <p:nvGrpSpPr>
            <p:cNvPr id="3" name="グループ化 8"/>
            <p:cNvGrpSpPr/>
            <p:nvPr/>
          </p:nvGrpSpPr>
          <p:grpSpPr>
            <a:xfrm>
              <a:off x="714348" y="4725208"/>
              <a:ext cx="7715304" cy="705644"/>
              <a:chOff x="714348" y="4725208"/>
              <a:chExt cx="7715304" cy="705644"/>
            </a:xfrm>
          </p:grpSpPr>
          <p:sp>
            <p:nvSpPr>
              <p:cNvPr id="5" name="タイトル 1"/>
              <p:cNvSpPr txBox="1">
                <a:spLocks/>
              </p:cNvSpPr>
              <p:nvPr/>
            </p:nvSpPr>
            <p:spPr>
              <a:xfrm>
                <a:off x="1547664" y="4725208"/>
                <a:ext cx="6881988" cy="590674"/>
              </a:xfrm>
              <a:prstGeom prst="rect">
                <a:avLst/>
              </a:prstGeom>
              <a:ln>
                <a:noFill/>
              </a:ln>
              <a:effectLst>
                <a:outerShdw blurRad="50800" dist="38100" dir="2700000" algn="tl" rotWithShape="0">
                  <a:prstClr val="black">
                    <a:alpha val="40000"/>
                  </a:prstClr>
                </a:outerShdw>
              </a:effectLst>
            </p:spPr>
            <p:txBody>
              <a:bodyPr vert="horz" wrap="square" lIns="91440" tIns="45720" rIns="91440" bIns="45720" rtlCol="0" anchor="ctr">
                <a:spAutoFit/>
              </a:bodyPr>
              <a:lstStyle/>
              <a:p>
                <a:pPr algn="r">
                  <a:spcBef>
                    <a:spcPct val="0"/>
                  </a:spcBef>
                  <a:defRPr/>
                </a:pPr>
                <a:r>
                  <a:rPr lang="ja-JP" altLang="en-US" sz="9600" b="1" dirty="0" smtClean="0">
                    <a:solidFill>
                      <a:prstClr val="black"/>
                    </a:solidFill>
                    <a:effectLst>
                      <a:outerShdw blurRad="38100" dist="38100" dir="2700000" algn="tl">
                        <a:srgbClr val="000000">
                          <a:alpha val="43137"/>
                        </a:srgbClr>
                      </a:outerShdw>
                    </a:effectLst>
                    <a:latin typeface="Times New Roman" pitchFamily="18" charset="0"/>
                    <a:ea typeface="ＭＳ Ｐ明朝" pitchFamily="18" charset="-128"/>
                    <a:cs typeface="Times New Roman" pitchFamily="18" charset="0"/>
                  </a:rPr>
                  <a:t>教室提示の具体例</a:t>
                </a:r>
              </a:p>
            </p:txBody>
          </p:sp>
          <p:cxnSp>
            <p:nvCxnSpPr>
              <p:cNvPr id="7" name="直線コネクタ 6"/>
              <p:cNvCxnSpPr/>
              <p:nvPr/>
            </p:nvCxnSpPr>
            <p:spPr>
              <a:xfrm>
                <a:off x="714348" y="5429264"/>
                <a:ext cx="7715304" cy="1588"/>
              </a:xfrm>
              <a:prstGeom prst="line">
                <a:avLst/>
              </a:prstGeom>
              <a:ln w="19050">
                <a:solidFill>
                  <a:schemeClr val="tx1"/>
                </a:solidFill>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grpSp>
        <p:sp>
          <p:nvSpPr>
            <p:cNvPr id="11" name="正方形/長方形 10"/>
            <p:cNvSpPr/>
            <p:nvPr/>
          </p:nvSpPr>
          <p:spPr>
            <a:xfrm>
              <a:off x="714348" y="5500702"/>
              <a:ext cx="7715304" cy="461665"/>
            </a:xfrm>
            <a:prstGeom prst="rect">
              <a:avLst/>
            </a:prstGeom>
          </p:spPr>
          <p:txBody>
            <a:bodyPr wrap="square">
              <a:spAutoFit/>
            </a:bodyPr>
            <a:lstStyle/>
            <a:p>
              <a:pPr algn="r"/>
              <a:endParaRPr lang="ja-JP" altLang="en-US" sz="2400" dirty="0">
                <a:solidFill>
                  <a:prstClr val="black"/>
                </a:solidFill>
              </a:endParaRPr>
            </a:p>
          </p:txBody>
        </p:sp>
      </p:grpSp>
      <p:sp>
        <p:nvSpPr>
          <p:cNvPr id="8" name="テキスト ボックス 7"/>
          <p:cNvSpPr txBox="1"/>
          <p:nvPr/>
        </p:nvSpPr>
        <p:spPr>
          <a:xfrm>
            <a:off x="5580112" y="44624"/>
            <a:ext cx="3528392" cy="738664"/>
          </a:xfrm>
          <a:prstGeom prst="rect">
            <a:avLst/>
          </a:prstGeom>
          <a:noFill/>
        </p:spPr>
        <p:txBody>
          <a:bodyPr wrap="square" rtlCol="0">
            <a:spAutoFit/>
          </a:bodyPr>
          <a:lstStyle/>
          <a:p>
            <a:pPr algn="r"/>
            <a:r>
              <a:rPr lang="ja-JP" altLang="en-US" sz="1400" dirty="0" smtClean="0">
                <a:latin typeface="Times New Roman" pitchFamily="18" charset="0"/>
                <a:ea typeface="ＭＳ Ｐ明朝" pitchFamily="18" charset="-128"/>
                <a:cs typeface="Times New Roman" pitchFamily="18" charset="0"/>
              </a:rPr>
              <a:t>平成２６</a:t>
            </a:r>
            <a:r>
              <a:rPr kumimoji="1" lang="ja-JP" altLang="en-US" sz="1400" dirty="0" smtClean="0">
                <a:latin typeface="Times New Roman" pitchFamily="18" charset="0"/>
                <a:ea typeface="ＭＳ Ｐ明朝" pitchFamily="18" charset="-128"/>
                <a:cs typeface="Times New Roman" pitchFamily="18" charset="0"/>
              </a:rPr>
              <a:t>年</a:t>
            </a:r>
            <a:r>
              <a:rPr lang="ja-JP" altLang="en-US" sz="1400" dirty="0" smtClean="0">
                <a:latin typeface="Times New Roman" pitchFamily="18" charset="0"/>
                <a:ea typeface="ＭＳ Ｐ明朝" pitchFamily="18" charset="-128"/>
                <a:cs typeface="Times New Roman" pitchFamily="18" charset="0"/>
              </a:rPr>
              <a:t>１１</a:t>
            </a:r>
            <a:r>
              <a:rPr kumimoji="1" lang="ja-JP" altLang="en-US" sz="1400" dirty="0" smtClean="0">
                <a:latin typeface="Times New Roman" pitchFamily="18" charset="0"/>
                <a:ea typeface="ＭＳ Ｐ明朝" pitchFamily="18" charset="-128"/>
                <a:cs typeface="Times New Roman" pitchFamily="18" charset="0"/>
              </a:rPr>
              <a:t>月</a:t>
            </a:r>
            <a:r>
              <a:rPr lang="ja-JP" altLang="en-US" sz="1400" dirty="0">
                <a:latin typeface="Times New Roman" pitchFamily="18" charset="0"/>
                <a:ea typeface="ＭＳ Ｐ明朝" pitchFamily="18" charset="-128"/>
                <a:cs typeface="Times New Roman" pitchFamily="18" charset="0"/>
              </a:rPr>
              <a:t>５</a:t>
            </a:r>
            <a:r>
              <a:rPr kumimoji="1" lang="ja-JP" altLang="en-US" sz="1400" dirty="0" smtClean="0">
                <a:latin typeface="Times New Roman" pitchFamily="18" charset="0"/>
                <a:ea typeface="ＭＳ Ｐ明朝" pitchFamily="18" charset="-128"/>
                <a:cs typeface="Times New Roman" pitchFamily="18" charset="0"/>
              </a:rPr>
              <a:t>日</a:t>
            </a:r>
            <a:r>
              <a:rPr kumimoji="1" lang="en-US" altLang="ja-JP" sz="1400" dirty="0" smtClean="0">
                <a:latin typeface="Times New Roman" pitchFamily="18" charset="0"/>
                <a:ea typeface="ＭＳ Ｐ明朝" pitchFamily="18" charset="-128"/>
                <a:cs typeface="Times New Roman" pitchFamily="18" charset="0"/>
              </a:rPr>
              <a:t>(</a:t>
            </a:r>
            <a:r>
              <a:rPr lang="ja-JP" altLang="en-US" sz="1400" dirty="0">
                <a:latin typeface="Times New Roman" pitchFamily="18" charset="0"/>
                <a:ea typeface="ＭＳ Ｐ明朝" pitchFamily="18" charset="-128"/>
                <a:cs typeface="Times New Roman" pitchFamily="18" charset="0"/>
              </a:rPr>
              <a:t>水</a:t>
            </a:r>
            <a:r>
              <a:rPr kumimoji="1" lang="en-US" altLang="ja-JP" sz="1400" dirty="0" smtClean="0">
                <a:latin typeface="Times New Roman" pitchFamily="18" charset="0"/>
                <a:ea typeface="ＭＳ Ｐ明朝" pitchFamily="18" charset="-128"/>
                <a:cs typeface="Times New Roman" pitchFamily="18" charset="0"/>
              </a:rPr>
              <a:t>)</a:t>
            </a:r>
          </a:p>
          <a:p>
            <a:pPr algn="r"/>
            <a:r>
              <a:rPr lang="ja-JP" altLang="en-US" sz="1400" dirty="0" smtClean="0">
                <a:latin typeface="Times New Roman" pitchFamily="18" charset="0"/>
                <a:ea typeface="ＭＳ Ｐ明朝" pitchFamily="18" charset="-128"/>
                <a:cs typeface="Times New Roman" pitchFamily="18" charset="0"/>
              </a:rPr>
              <a:t>平成２６年度教科別教育課程説明会</a:t>
            </a:r>
            <a:r>
              <a:rPr lang="en-US" altLang="ja-JP" sz="1400" dirty="0" smtClean="0">
                <a:latin typeface="Times New Roman" pitchFamily="18" charset="0"/>
                <a:ea typeface="ＭＳ Ｐ明朝" pitchFamily="18" charset="-128"/>
                <a:cs typeface="Times New Roman" pitchFamily="18" charset="0"/>
              </a:rPr>
              <a:t>(</a:t>
            </a:r>
            <a:r>
              <a:rPr lang="ja-JP" altLang="en-US" sz="1400" dirty="0" smtClean="0">
                <a:latin typeface="Times New Roman" pitchFamily="18" charset="0"/>
                <a:ea typeface="ＭＳ Ｐ明朝" pitchFamily="18" charset="-128"/>
                <a:cs typeface="Times New Roman" pitchFamily="18" charset="0"/>
              </a:rPr>
              <a:t>数学</a:t>
            </a:r>
            <a:r>
              <a:rPr lang="en-US" altLang="ja-JP" sz="1400" dirty="0" smtClean="0">
                <a:latin typeface="Times New Roman" pitchFamily="18" charset="0"/>
                <a:ea typeface="ＭＳ Ｐ明朝" pitchFamily="18" charset="-128"/>
                <a:cs typeface="Times New Roman" pitchFamily="18" charset="0"/>
              </a:rPr>
              <a:t>)</a:t>
            </a:r>
          </a:p>
          <a:p>
            <a:pPr algn="r"/>
            <a:r>
              <a:rPr lang="en-US" altLang="ja-JP" sz="1400" dirty="0" smtClean="0">
                <a:latin typeface="Times New Roman" pitchFamily="18" charset="0"/>
                <a:ea typeface="ＭＳ Ｐ明朝" pitchFamily="18" charset="-128"/>
                <a:cs typeface="Times New Roman" pitchFamily="18" charset="0"/>
              </a:rPr>
              <a:t>@</a:t>
            </a:r>
            <a:r>
              <a:rPr lang="ja-JP" altLang="en-US" sz="1400" dirty="0" smtClean="0">
                <a:latin typeface="Times New Roman" pitchFamily="18" charset="0"/>
                <a:ea typeface="ＭＳ Ｐ明朝" pitchFamily="18" charset="-128"/>
                <a:cs typeface="Times New Roman" pitchFamily="18" charset="0"/>
              </a:rPr>
              <a:t> </a:t>
            </a:r>
            <a:r>
              <a:rPr lang="ja-JP" altLang="en-US" sz="1400" dirty="0">
                <a:latin typeface="Times New Roman" pitchFamily="18" charset="0"/>
                <a:ea typeface="ＭＳ Ｐ明朝" pitchFamily="18" charset="-128"/>
                <a:cs typeface="Times New Roman" pitchFamily="18" charset="0"/>
              </a:rPr>
              <a:t>神奈川</a:t>
            </a:r>
            <a:r>
              <a:rPr lang="ja-JP" altLang="en-US" sz="1400" dirty="0" smtClean="0">
                <a:latin typeface="Times New Roman" pitchFamily="18" charset="0"/>
                <a:ea typeface="ＭＳ Ｐ明朝" pitchFamily="18" charset="-128"/>
                <a:cs typeface="Times New Roman" pitchFamily="18" charset="0"/>
              </a:rPr>
              <a:t>県立総合教育センター</a:t>
            </a:r>
          </a:p>
        </p:txBody>
      </p:sp>
    </p:spTree>
    <p:extLst>
      <p:ext uri="{BB962C8B-B14F-4D97-AF65-F5344CB8AC3E}">
        <p14:creationId xmlns:p14="http://schemas.microsoft.com/office/powerpoint/2010/main" val="16252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792" y="0"/>
            <a:ext cx="8430415" cy="6858000"/>
          </a:xfrm>
          <a:prstGeom prst="rect">
            <a:avLst/>
          </a:prstGeom>
        </p:spPr>
      </p:pic>
      <p:sp>
        <p:nvSpPr>
          <p:cNvPr id="2" name="スライド番号プレースホルダー 1"/>
          <p:cNvSpPr>
            <a:spLocks noGrp="1"/>
          </p:cNvSpPr>
          <p:nvPr>
            <p:ph type="sldNum" sz="quarter" idx="12"/>
          </p:nvPr>
        </p:nvSpPr>
        <p:spPr/>
        <p:txBody>
          <a:bodyPr/>
          <a:lstStyle/>
          <a:p>
            <a:fld id="{6C71AA54-A1B0-4E49-901D-479E6540262E}" type="slidenum">
              <a:rPr lang="ja-JP" altLang="en-US" smtClean="0">
                <a:solidFill>
                  <a:prstClr val="black">
                    <a:tint val="75000"/>
                  </a:prstClr>
                </a:solidFill>
              </a:rPr>
              <a:pPr/>
              <a:t>27</a:t>
            </a:fld>
            <a:endParaRPr lang="ja-JP" altLang="en-US">
              <a:solidFill>
                <a:prstClr val="black">
                  <a:tint val="75000"/>
                </a:prstClr>
              </a:solidFill>
            </a:endParaRPr>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831" y="1155601"/>
            <a:ext cx="7596336" cy="5064224"/>
          </a:xfrm>
          <a:prstGeom prst="rect">
            <a:avLst/>
          </a:prstGeom>
        </p:spPr>
      </p:pic>
      <p:sp>
        <p:nvSpPr>
          <p:cNvPr id="6" name="テキスト ボックス 5"/>
          <p:cNvSpPr txBox="1"/>
          <p:nvPr/>
        </p:nvSpPr>
        <p:spPr>
          <a:xfrm>
            <a:off x="683567" y="116632"/>
            <a:ext cx="7776864" cy="769441"/>
          </a:xfrm>
          <a:prstGeom prst="rect">
            <a:avLst/>
          </a:prstGeom>
          <a:noFill/>
        </p:spPr>
        <p:txBody>
          <a:bodyPr wrap="square" rtlCol="0">
            <a:spAutoFit/>
          </a:bodyPr>
          <a:lstStyle/>
          <a:p>
            <a:r>
              <a:rPr kumimoji="1" lang="ja-JP" altLang="en-US" sz="4400" dirty="0" smtClean="0"/>
              <a:t>投影場所は苦労します</a:t>
            </a:r>
            <a:endParaRPr kumimoji="1" lang="ja-JP" altLang="en-US" sz="4400" dirty="0"/>
          </a:p>
        </p:txBody>
      </p:sp>
    </p:spTree>
    <p:extLst>
      <p:ext uri="{BB962C8B-B14F-4D97-AF65-F5344CB8AC3E}">
        <p14:creationId xmlns:p14="http://schemas.microsoft.com/office/powerpoint/2010/main" val="3148334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792" y="0"/>
            <a:ext cx="8430415" cy="6858000"/>
          </a:xfrm>
          <a:prstGeom prst="rect">
            <a:avLst/>
          </a:prstGeom>
        </p:spPr>
      </p:pic>
      <p:sp>
        <p:nvSpPr>
          <p:cNvPr id="2" name="スライド番号プレースホルダー 1"/>
          <p:cNvSpPr>
            <a:spLocks noGrp="1"/>
          </p:cNvSpPr>
          <p:nvPr>
            <p:ph type="sldNum" sz="quarter" idx="12"/>
          </p:nvPr>
        </p:nvSpPr>
        <p:spPr/>
        <p:txBody>
          <a:bodyPr/>
          <a:lstStyle/>
          <a:p>
            <a:fld id="{6C71AA54-A1B0-4E49-901D-479E6540262E}" type="slidenum">
              <a:rPr lang="ja-JP" altLang="en-US" smtClean="0">
                <a:solidFill>
                  <a:prstClr val="black">
                    <a:tint val="75000"/>
                  </a:prstClr>
                </a:solidFill>
              </a:rPr>
              <a:pPr/>
              <a:t>28</a:t>
            </a:fld>
            <a:endParaRPr lang="ja-JP" altLang="en-US">
              <a:solidFill>
                <a:prstClr val="black">
                  <a:tint val="75000"/>
                </a:prstClr>
              </a:solidFill>
            </a:endParaRPr>
          </a:p>
        </p:txBody>
      </p:sp>
      <p:sp>
        <p:nvSpPr>
          <p:cNvPr id="6" name="テキスト ボックス 5"/>
          <p:cNvSpPr txBox="1"/>
          <p:nvPr/>
        </p:nvSpPr>
        <p:spPr>
          <a:xfrm>
            <a:off x="683567" y="116632"/>
            <a:ext cx="7776864" cy="769441"/>
          </a:xfrm>
          <a:prstGeom prst="rect">
            <a:avLst/>
          </a:prstGeom>
          <a:noFill/>
        </p:spPr>
        <p:txBody>
          <a:bodyPr wrap="square" rtlCol="0">
            <a:spAutoFit/>
          </a:bodyPr>
          <a:lstStyle/>
          <a:p>
            <a:r>
              <a:rPr lang="ja-JP" altLang="en-US" sz="4400" dirty="0" smtClean="0">
                <a:solidFill>
                  <a:prstClr val="black"/>
                </a:solidFill>
              </a:rPr>
              <a:t>投影場所は苦労します</a:t>
            </a:r>
            <a:endParaRPr lang="ja-JP" altLang="en-US" sz="4400" dirty="0">
              <a:solidFill>
                <a:prstClr val="black"/>
              </a:solidFill>
            </a:endParaRP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792" y="886073"/>
            <a:ext cx="8240739" cy="5499320"/>
          </a:xfrm>
          <a:prstGeom prst="rect">
            <a:avLst/>
          </a:prstGeom>
        </p:spPr>
      </p:pic>
    </p:spTree>
    <p:extLst>
      <p:ext uri="{BB962C8B-B14F-4D97-AF65-F5344CB8AC3E}">
        <p14:creationId xmlns:p14="http://schemas.microsoft.com/office/powerpoint/2010/main" val="2508873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792" y="0"/>
            <a:ext cx="8430415" cy="6858000"/>
          </a:xfrm>
          <a:prstGeom prst="rect">
            <a:avLst/>
          </a:prstGeom>
        </p:spPr>
      </p:pic>
      <p:sp>
        <p:nvSpPr>
          <p:cNvPr id="2" name="スライド番号プレースホルダー 1"/>
          <p:cNvSpPr>
            <a:spLocks noGrp="1"/>
          </p:cNvSpPr>
          <p:nvPr>
            <p:ph type="sldNum" sz="quarter" idx="12"/>
          </p:nvPr>
        </p:nvSpPr>
        <p:spPr/>
        <p:txBody>
          <a:bodyPr/>
          <a:lstStyle/>
          <a:p>
            <a:fld id="{6C71AA54-A1B0-4E49-901D-479E6540262E}" type="slidenum">
              <a:rPr lang="ja-JP" altLang="en-US" smtClean="0">
                <a:solidFill>
                  <a:prstClr val="black">
                    <a:tint val="75000"/>
                  </a:prstClr>
                </a:solidFill>
              </a:rPr>
              <a:pPr/>
              <a:t>29</a:t>
            </a:fld>
            <a:endParaRPr lang="ja-JP" altLang="en-US">
              <a:solidFill>
                <a:prstClr val="black">
                  <a:tint val="75000"/>
                </a:prstClr>
              </a:solidFill>
            </a:endParaRP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791" y="1036118"/>
            <a:ext cx="8443463" cy="5489226"/>
          </a:xfrm>
          <a:prstGeom prst="rect">
            <a:avLst/>
          </a:prstGeom>
        </p:spPr>
      </p:pic>
      <p:sp>
        <p:nvSpPr>
          <p:cNvPr id="6" name="テキスト ボックス 5"/>
          <p:cNvSpPr txBox="1"/>
          <p:nvPr/>
        </p:nvSpPr>
        <p:spPr>
          <a:xfrm>
            <a:off x="683567" y="116632"/>
            <a:ext cx="7776864" cy="769441"/>
          </a:xfrm>
          <a:prstGeom prst="rect">
            <a:avLst/>
          </a:prstGeom>
          <a:noFill/>
        </p:spPr>
        <p:txBody>
          <a:bodyPr wrap="square" rtlCol="0">
            <a:spAutoFit/>
          </a:bodyPr>
          <a:lstStyle/>
          <a:p>
            <a:r>
              <a:rPr lang="ja-JP" altLang="en-US" sz="4400" dirty="0" smtClean="0">
                <a:solidFill>
                  <a:prstClr val="black"/>
                </a:solidFill>
              </a:rPr>
              <a:t>直接黒板に投影するという手も</a:t>
            </a:r>
            <a:endParaRPr lang="ja-JP" altLang="en-US" sz="4400" dirty="0">
              <a:solidFill>
                <a:prstClr val="black"/>
              </a:solidFill>
            </a:endParaRPr>
          </a:p>
        </p:txBody>
      </p:sp>
      <p:sp>
        <p:nvSpPr>
          <p:cNvPr id="7" name="テキスト ボックス 6"/>
          <p:cNvSpPr txBox="1"/>
          <p:nvPr/>
        </p:nvSpPr>
        <p:spPr>
          <a:xfrm>
            <a:off x="690090" y="3322780"/>
            <a:ext cx="7776864" cy="2308324"/>
          </a:xfrm>
          <a:prstGeom prst="rect">
            <a:avLst/>
          </a:prstGeom>
          <a:noFill/>
        </p:spPr>
        <p:txBody>
          <a:bodyPr wrap="square" rtlCol="0">
            <a:spAutoFit/>
          </a:bodyPr>
          <a:lstStyle/>
          <a:p>
            <a:r>
              <a:rPr lang="ja-JP" altLang="en-US" sz="7200" b="1" dirty="0" smtClean="0">
                <a:solidFill>
                  <a:srgbClr val="FF0000"/>
                </a:solidFill>
              </a:rPr>
              <a:t>画面に板書できるすばらしさ</a:t>
            </a:r>
            <a:endParaRPr lang="ja-JP" altLang="en-US" sz="7200" b="1" dirty="0">
              <a:solidFill>
                <a:srgbClr val="FF0000"/>
              </a:solidFill>
            </a:endParaRPr>
          </a:p>
        </p:txBody>
      </p:sp>
    </p:spTree>
    <p:extLst>
      <p:ext uri="{BB962C8B-B14F-4D97-AF65-F5344CB8AC3E}">
        <p14:creationId xmlns:p14="http://schemas.microsoft.com/office/powerpoint/2010/main" val="3989934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792" y="0"/>
            <a:ext cx="8463679" cy="6885060"/>
          </a:xfrm>
          <a:prstGeom prst="rect">
            <a:avLst/>
          </a:prstGeom>
        </p:spPr>
      </p:pic>
      <p:sp>
        <p:nvSpPr>
          <p:cNvPr id="22" name="タイトル 1"/>
          <p:cNvSpPr>
            <a:spLocks noGrp="1"/>
          </p:cNvSpPr>
          <p:nvPr>
            <p:ph type="title"/>
          </p:nvPr>
        </p:nvSpPr>
        <p:spPr>
          <a:xfrm>
            <a:off x="395536" y="221159"/>
            <a:ext cx="2592287" cy="584775"/>
          </a:xfrm>
          <a:effectLst>
            <a:outerShdw blurRad="50800" dist="38100" dir="2700000" algn="tl" rotWithShape="0">
              <a:prstClr val="black">
                <a:alpha val="40000"/>
              </a:prstClr>
            </a:outerShdw>
          </a:effectLst>
        </p:spPr>
        <p:txBody>
          <a:bodyPr wrap="square">
            <a:spAutoFit/>
          </a:bodyPr>
          <a:lstStyle/>
          <a:p>
            <a:pPr algn="l"/>
            <a:r>
              <a:rPr lang="en-US" altLang="ja-JP" sz="3200" dirty="0" smtClean="0">
                <a:latin typeface="Times New Roman" pitchFamily="18" charset="0"/>
                <a:ea typeface="HGPｺﾞｼｯｸM" pitchFamily="50" charset="-128"/>
                <a:cs typeface="Times New Roman" pitchFamily="18" charset="0"/>
              </a:rPr>
              <a:t>1. </a:t>
            </a:r>
            <a:r>
              <a:rPr lang="ja-JP" altLang="en-US" sz="3200" dirty="0" smtClean="0">
                <a:latin typeface="Times New Roman" pitchFamily="18" charset="0"/>
                <a:ea typeface="HGPｺﾞｼｯｸM" pitchFamily="50" charset="-128"/>
                <a:cs typeface="Times New Roman" pitchFamily="18" charset="0"/>
              </a:rPr>
              <a:t>はじめに</a:t>
            </a:r>
            <a:endParaRPr kumimoji="1" lang="ja-JP" altLang="en-US" sz="3200" dirty="0">
              <a:latin typeface="Times New Roman" pitchFamily="18" charset="0"/>
              <a:ea typeface="HGPｺﾞｼｯｸM" pitchFamily="50" charset="-128"/>
              <a:cs typeface="Times New Roman" pitchFamily="18" charset="0"/>
            </a:endParaRPr>
          </a:p>
        </p:txBody>
      </p:sp>
      <p:sp>
        <p:nvSpPr>
          <p:cNvPr id="30" name="スライド番号プレースホルダ 3"/>
          <p:cNvSpPr>
            <a:spLocks noGrp="1"/>
          </p:cNvSpPr>
          <p:nvPr>
            <p:ph type="sldNum" sz="quarter" idx="12"/>
          </p:nvPr>
        </p:nvSpPr>
        <p:spPr>
          <a:xfrm>
            <a:off x="6902896" y="6381328"/>
            <a:ext cx="2133600" cy="365125"/>
          </a:xfrm>
        </p:spPr>
        <p:txBody>
          <a:bodyPr/>
          <a:lstStyle/>
          <a:p>
            <a:fld id="{6C71AA54-A1B0-4E49-901D-479E6540262E}" type="slidenum">
              <a:rPr kumimoji="1" lang="ja-JP" altLang="en-US" smtClean="0">
                <a:latin typeface="Times New Roman" pitchFamily="18" charset="0"/>
                <a:cs typeface="Times New Roman" pitchFamily="18" charset="0"/>
              </a:rPr>
              <a:pPr/>
              <a:t>3</a:t>
            </a:fld>
            <a:endParaRPr kumimoji="1" lang="ja-JP" altLang="en-US" dirty="0">
              <a:latin typeface="Times New Roman" pitchFamily="18" charset="0"/>
              <a:cs typeface="Times New Roman" pitchFamily="18" charset="0"/>
            </a:endParaRPr>
          </a:p>
        </p:txBody>
      </p:sp>
      <p:sp>
        <p:nvSpPr>
          <p:cNvPr id="23" name="フレーム (半分) 22"/>
          <p:cNvSpPr/>
          <p:nvPr/>
        </p:nvSpPr>
        <p:spPr>
          <a:xfrm rot="16200000">
            <a:off x="3023836" y="-1935603"/>
            <a:ext cx="144000" cy="5400600"/>
          </a:xfrm>
          <a:prstGeom prst="halfFrame">
            <a:avLst>
              <a:gd name="adj1" fmla="val 12135"/>
              <a:gd name="adj2" fmla="val 13506"/>
            </a:avLst>
          </a:prstGeom>
          <a:solidFill>
            <a:schemeClr val="tx2">
              <a:lumMod val="20000"/>
              <a:lumOff val="80000"/>
            </a:schemeClr>
          </a:solidFill>
          <a:ln>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30" name="正方形/長方形 129"/>
          <p:cNvSpPr/>
          <p:nvPr/>
        </p:nvSpPr>
        <p:spPr>
          <a:xfrm>
            <a:off x="4303172" y="1431360"/>
            <a:ext cx="3384376" cy="52322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nchor="ctr">
            <a:spAutoFit/>
          </a:bodyPr>
          <a:lstStyle/>
          <a:p>
            <a:pPr algn="just"/>
            <a:r>
              <a:rPr lang="ja-JP" altLang="en-US" sz="2800" dirty="0" smtClean="0">
                <a:ln>
                  <a:solidFill>
                    <a:schemeClr val="bg1">
                      <a:lumMod val="75000"/>
                    </a:schemeClr>
                  </a:solidFill>
                </a:ln>
                <a:effectLst>
                  <a:outerShdw blurRad="63500" sx="102000" sy="102000" algn="ctr" rotWithShape="0">
                    <a:prstClr val="black">
                      <a:alpha val="40000"/>
                    </a:prstClr>
                  </a:outerShdw>
                </a:effectLst>
                <a:latin typeface="Times New Roman" pitchFamily="18" charset="0"/>
                <a:ea typeface="HGP創英角ﾎﾟｯﾌﾟ体" pitchFamily="50" charset="-128"/>
                <a:cs typeface="Times New Roman" pitchFamily="18" charset="0"/>
              </a:rPr>
              <a:t>を振り返ってみると</a:t>
            </a:r>
            <a:endParaRPr lang="en-US" altLang="ja-JP" sz="2800" dirty="0" smtClean="0">
              <a:ln>
                <a:solidFill>
                  <a:schemeClr val="bg1">
                    <a:lumMod val="75000"/>
                  </a:schemeClr>
                </a:solidFill>
              </a:ln>
              <a:effectLst>
                <a:outerShdw blurRad="63500" sx="102000" sy="102000" algn="ctr" rotWithShape="0">
                  <a:prstClr val="black">
                    <a:alpha val="40000"/>
                  </a:prstClr>
                </a:outerShdw>
              </a:effectLst>
              <a:latin typeface="Times New Roman" pitchFamily="18" charset="0"/>
              <a:ea typeface="HGP創英角ﾎﾟｯﾌﾟ体" pitchFamily="50" charset="-128"/>
              <a:cs typeface="Times New Roman" pitchFamily="18" charset="0"/>
            </a:endParaRPr>
          </a:p>
        </p:txBody>
      </p:sp>
      <p:sp>
        <p:nvSpPr>
          <p:cNvPr id="20" name="テキスト ボックス 19"/>
          <p:cNvSpPr txBox="1"/>
          <p:nvPr/>
        </p:nvSpPr>
        <p:spPr>
          <a:xfrm>
            <a:off x="5580112" y="44624"/>
            <a:ext cx="3528392" cy="738664"/>
          </a:xfrm>
          <a:prstGeom prst="rect">
            <a:avLst/>
          </a:prstGeom>
          <a:noFill/>
        </p:spPr>
        <p:txBody>
          <a:bodyPr wrap="square" rtlCol="0">
            <a:spAutoFit/>
          </a:bodyPr>
          <a:lstStyle/>
          <a:p>
            <a:pPr lvl="0" algn="r"/>
            <a:r>
              <a:rPr lang="ja-JP" altLang="en-US" sz="1400" dirty="0">
                <a:solidFill>
                  <a:prstClr val="black"/>
                </a:solidFill>
                <a:latin typeface="Times New Roman" pitchFamily="18" charset="0"/>
                <a:ea typeface="ＭＳ Ｐ明朝" pitchFamily="18" charset="-128"/>
                <a:cs typeface="Times New Roman" pitchFamily="18" charset="0"/>
              </a:rPr>
              <a:t>平成２６年１１月５日</a:t>
            </a:r>
            <a:r>
              <a:rPr lang="en-US" altLang="ja-JP" sz="1400" dirty="0">
                <a:solidFill>
                  <a:prstClr val="black"/>
                </a:solidFill>
                <a:latin typeface="Times New Roman" pitchFamily="18" charset="0"/>
                <a:ea typeface="ＭＳ Ｐ明朝" pitchFamily="18" charset="-128"/>
                <a:cs typeface="Times New Roman" pitchFamily="18" charset="0"/>
              </a:rPr>
              <a:t>(</a:t>
            </a:r>
            <a:r>
              <a:rPr lang="ja-JP" altLang="en-US" sz="1400" dirty="0">
                <a:solidFill>
                  <a:prstClr val="black"/>
                </a:solidFill>
                <a:latin typeface="Times New Roman" pitchFamily="18" charset="0"/>
                <a:ea typeface="ＭＳ Ｐ明朝" pitchFamily="18" charset="-128"/>
                <a:cs typeface="Times New Roman" pitchFamily="18" charset="0"/>
              </a:rPr>
              <a:t>水</a:t>
            </a:r>
            <a:r>
              <a:rPr lang="en-US" altLang="ja-JP" sz="1400" dirty="0">
                <a:solidFill>
                  <a:prstClr val="black"/>
                </a:solidFill>
                <a:latin typeface="Times New Roman" pitchFamily="18" charset="0"/>
                <a:ea typeface="ＭＳ Ｐ明朝" pitchFamily="18" charset="-128"/>
                <a:cs typeface="Times New Roman" pitchFamily="18" charset="0"/>
              </a:rPr>
              <a:t>)</a:t>
            </a:r>
          </a:p>
          <a:p>
            <a:pPr lvl="0" algn="r"/>
            <a:r>
              <a:rPr lang="ja-JP" altLang="en-US" sz="1400" dirty="0">
                <a:solidFill>
                  <a:prstClr val="black"/>
                </a:solidFill>
                <a:latin typeface="Times New Roman" pitchFamily="18" charset="0"/>
                <a:ea typeface="ＭＳ Ｐ明朝" pitchFamily="18" charset="-128"/>
                <a:cs typeface="Times New Roman" pitchFamily="18" charset="0"/>
              </a:rPr>
              <a:t>平成２６年度教科別教育課程説明会</a:t>
            </a:r>
            <a:r>
              <a:rPr lang="en-US" altLang="ja-JP" sz="1400" dirty="0">
                <a:solidFill>
                  <a:prstClr val="black"/>
                </a:solidFill>
                <a:latin typeface="Times New Roman" pitchFamily="18" charset="0"/>
                <a:ea typeface="ＭＳ Ｐ明朝" pitchFamily="18" charset="-128"/>
                <a:cs typeface="Times New Roman" pitchFamily="18" charset="0"/>
              </a:rPr>
              <a:t>(</a:t>
            </a:r>
            <a:r>
              <a:rPr lang="ja-JP" altLang="en-US" sz="1400" dirty="0">
                <a:solidFill>
                  <a:prstClr val="black"/>
                </a:solidFill>
                <a:latin typeface="Times New Roman" pitchFamily="18" charset="0"/>
                <a:ea typeface="ＭＳ Ｐ明朝" pitchFamily="18" charset="-128"/>
                <a:cs typeface="Times New Roman" pitchFamily="18" charset="0"/>
              </a:rPr>
              <a:t>数学</a:t>
            </a:r>
            <a:r>
              <a:rPr lang="en-US" altLang="ja-JP" sz="1400" dirty="0">
                <a:solidFill>
                  <a:prstClr val="black"/>
                </a:solidFill>
                <a:latin typeface="Times New Roman" pitchFamily="18" charset="0"/>
                <a:ea typeface="ＭＳ Ｐ明朝" pitchFamily="18" charset="-128"/>
                <a:cs typeface="Times New Roman" pitchFamily="18" charset="0"/>
              </a:rPr>
              <a:t>)</a:t>
            </a:r>
          </a:p>
          <a:p>
            <a:pPr lvl="0" algn="r"/>
            <a:r>
              <a:rPr lang="en-US" altLang="ja-JP" sz="1400" dirty="0">
                <a:solidFill>
                  <a:prstClr val="black"/>
                </a:solidFill>
                <a:latin typeface="Times New Roman" pitchFamily="18" charset="0"/>
                <a:ea typeface="ＭＳ Ｐ明朝" pitchFamily="18" charset="-128"/>
                <a:cs typeface="Times New Roman" pitchFamily="18" charset="0"/>
              </a:rPr>
              <a:t>@</a:t>
            </a:r>
            <a:r>
              <a:rPr lang="ja-JP" altLang="en-US" sz="1400" dirty="0">
                <a:solidFill>
                  <a:prstClr val="black"/>
                </a:solidFill>
                <a:latin typeface="Times New Roman" pitchFamily="18" charset="0"/>
                <a:ea typeface="ＭＳ Ｐ明朝" pitchFamily="18" charset="-128"/>
                <a:cs typeface="Times New Roman" pitchFamily="18" charset="0"/>
              </a:rPr>
              <a:t> 神奈川県立総合教育</a:t>
            </a:r>
            <a:r>
              <a:rPr lang="ja-JP" altLang="en-US" sz="1400" dirty="0" smtClean="0">
                <a:solidFill>
                  <a:prstClr val="black"/>
                </a:solidFill>
                <a:latin typeface="Times New Roman" pitchFamily="18" charset="0"/>
                <a:ea typeface="ＭＳ Ｐ明朝" pitchFamily="18" charset="-128"/>
                <a:cs typeface="Times New Roman" pitchFamily="18" charset="0"/>
              </a:rPr>
              <a:t>センター</a:t>
            </a:r>
            <a:endParaRPr lang="ja-JP" altLang="en-US" sz="1400" dirty="0">
              <a:solidFill>
                <a:prstClr val="black"/>
              </a:solidFill>
              <a:latin typeface="Times New Roman" pitchFamily="18" charset="0"/>
              <a:ea typeface="ＭＳ Ｐ明朝" pitchFamily="18" charset="-128"/>
              <a:cs typeface="Times New Roman" pitchFamily="18" charset="0"/>
            </a:endParaRPr>
          </a:p>
        </p:txBody>
      </p:sp>
      <p:grpSp>
        <p:nvGrpSpPr>
          <p:cNvPr id="2" name="グループ化 1"/>
          <p:cNvGrpSpPr/>
          <p:nvPr/>
        </p:nvGrpSpPr>
        <p:grpSpPr>
          <a:xfrm>
            <a:off x="539552" y="1124744"/>
            <a:ext cx="3528392" cy="1350226"/>
            <a:chOff x="539552" y="1124744"/>
            <a:chExt cx="2160239" cy="1337343"/>
          </a:xfrm>
        </p:grpSpPr>
        <p:sp>
          <p:nvSpPr>
            <p:cNvPr id="21" name="円/楕円 20"/>
            <p:cNvSpPr/>
            <p:nvPr/>
          </p:nvSpPr>
          <p:spPr>
            <a:xfrm>
              <a:off x="539552" y="1124744"/>
              <a:ext cx="2160239" cy="1152128"/>
            </a:xfrm>
            <a:prstGeom prst="ellipse">
              <a:avLst/>
            </a:prstGeom>
            <a:solidFill>
              <a:schemeClr val="bg1"/>
            </a:solidFill>
            <a:ln w="28575">
              <a:solidFill>
                <a:schemeClr val="tx1">
                  <a:lumMod val="50000"/>
                  <a:lumOff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683569" y="1384869"/>
              <a:ext cx="1931290" cy="1077218"/>
            </a:xfrm>
            <a:prstGeom prst="rect">
              <a:avLst/>
            </a:prstGeom>
            <a:noFill/>
            <a:ln>
              <a:noFill/>
            </a:ln>
          </p:spPr>
          <p:style>
            <a:lnRef idx="2">
              <a:schemeClr val="accent5"/>
            </a:lnRef>
            <a:fillRef idx="1">
              <a:schemeClr val="lt1"/>
            </a:fillRef>
            <a:effectRef idx="0">
              <a:schemeClr val="accent5"/>
            </a:effectRef>
            <a:fontRef idx="minor">
              <a:schemeClr val="dk1"/>
            </a:fontRef>
          </p:style>
          <p:txBody>
            <a:bodyPr vert="horz" wrap="square" rtlCol="0" anchor="t" anchorCtr="0">
              <a:spAutoFit/>
            </a:bodyPr>
            <a:lstStyle/>
            <a:p>
              <a:pPr algn="ctr"/>
              <a:r>
                <a:rPr lang="ja-JP" altLang="en-US" sz="3200" dirty="0" smtClean="0">
                  <a:solidFill>
                    <a:schemeClr val="tx1"/>
                  </a:solidFill>
                  <a:effectLst>
                    <a:outerShdw blurRad="50800" dist="38100" dir="2700000" algn="tl" rotWithShape="0">
                      <a:prstClr val="black">
                        <a:alpha val="40000"/>
                      </a:prstClr>
                    </a:outerShdw>
                  </a:effectLst>
                  <a:latin typeface="HGP明朝B" pitchFamily="18" charset="-128"/>
                  <a:ea typeface="HGP明朝B" pitchFamily="18" charset="-128"/>
                  <a:cs typeface="Times New Roman" pitchFamily="18" charset="0"/>
                </a:rPr>
                <a:t>数学科の目標</a:t>
              </a:r>
              <a:endParaRPr lang="en-US" altLang="ja-JP" sz="3200" dirty="0" smtClean="0">
                <a:solidFill>
                  <a:schemeClr val="tx1"/>
                </a:solidFill>
                <a:effectLst>
                  <a:outerShdw blurRad="50800" dist="38100" dir="2700000" algn="tl" rotWithShape="0">
                    <a:prstClr val="black">
                      <a:alpha val="40000"/>
                    </a:prstClr>
                  </a:outerShdw>
                </a:effectLst>
                <a:latin typeface="HGP明朝B" pitchFamily="18" charset="-128"/>
                <a:ea typeface="HGP明朝B" pitchFamily="18" charset="-128"/>
                <a:cs typeface="Times New Roman" pitchFamily="18" charset="0"/>
              </a:endParaRPr>
            </a:p>
          </p:txBody>
        </p:sp>
      </p:grpSp>
      <p:grpSp>
        <p:nvGrpSpPr>
          <p:cNvPr id="25" name="グループ化 48"/>
          <p:cNvGrpSpPr/>
          <p:nvPr/>
        </p:nvGrpSpPr>
        <p:grpSpPr>
          <a:xfrm>
            <a:off x="395536" y="2564904"/>
            <a:ext cx="8352928" cy="3816424"/>
            <a:chOff x="1366568" y="4677316"/>
            <a:chExt cx="7371561" cy="2145133"/>
          </a:xfrm>
        </p:grpSpPr>
        <p:sp>
          <p:nvSpPr>
            <p:cNvPr id="26" name="角丸四角形 25"/>
            <p:cNvSpPr/>
            <p:nvPr/>
          </p:nvSpPr>
          <p:spPr>
            <a:xfrm>
              <a:off x="1366568" y="4677316"/>
              <a:ext cx="7371561" cy="2145133"/>
            </a:xfrm>
            <a:prstGeom prst="roundRect">
              <a:avLst>
                <a:gd name="adj" fmla="val 0"/>
              </a:avLst>
            </a:prstGeom>
            <a:solidFill>
              <a:schemeClr val="bg1"/>
            </a:solidFill>
            <a:ln w="19050">
              <a:solidFill>
                <a:schemeClr val="tx1"/>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の</a:t>
              </a:r>
              <a:endParaRPr kumimoji="1" lang="ja-JP" altLang="en-US" dirty="0"/>
            </a:p>
          </p:txBody>
        </p:sp>
        <p:sp>
          <p:nvSpPr>
            <p:cNvPr id="27" name="正方形/長方形 26"/>
            <p:cNvSpPr/>
            <p:nvPr/>
          </p:nvSpPr>
          <p:spPr>
            <a:xfrm>
              <a:off x="1493664" y="4748754"/>
              <a:ext cx="7088040" cy="1712649"/>
            </a:xfrm>
            <a:prstGeom prst="rect">
              <a:avLst/>
            </a:prstGeom>
            <a:solidFill>
              <a:schemeClr val="bg1"/>
            </a:solidFill>
            <a:ln>
              <a:no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spAutoFit/>
            </a:bodyPr>
            <a:lstStyle/>
            <a:p>
              <a:pPr algn="just"/>
              <a:r>
                <a:rPr lang="ja-JP" altLang="en-US" sz="3200" dirty="0" smtClean="0">
                  <a:solidFill>
                    <a:schemeClr val="tx1"/>
                  </a:solidFill>
                  <a:effectLst>
                    <a:outerShdw blurRad="50800" dist="38100" dir="2700000" algn="tl" rotWithShape="0">
                      <a:prstClr val="black">
                        <a:alpha val="40000"/>
                      </a:prstClr>
                    </a:outerShdw>
                  </a:effectLst>
                  <a:latin typeface="Times New Roman" pitchFamily="18" charset="0"/>
                  <a:ea typeface="HGP明朝B" pitchFamily="18" charset="-128"/>
                  <a:cs typeface="Times New Roman" pitchFamily="18" charset="0"/>
                </a:rPr>
                <a:t>数学的</a:t>
              </a:r>
              <a:r>
                <a:rPr lang="ja-JP" altLang="en-US" sz="3200" dirty="0">
                  <a:solidFill>
                    <a:schemeClr val="tx1"/>
                  </a:solidFill>
                  <a:effectLst>
                    <a:outerShdw blurRad="50800" dist="38100" dir="2700000" algn="tl" rotWithShape="0">
                      <a:prstClr val="black">
                        <a:alpha val="40000"/>
                      </a:prstClr>
                    </a:outerShdw>
                  </a:effectLst>
                  <a:latin typeface="Times New Roman" pitchFamily="18" charset="0"/>
                  <a:ea typeface="HGP明朝B" pitchFamily="18" charset="-128"/>
                  <a:cs typeface="Times New Roman" pitchFamily="18" charset="0"/>
                </a:rPr>
                <a:t>活動を通して，数学における基本的な概念や原理・法則の体系的な理解を深め，事象を数学的に考察し表現する能力を高め，創造性の基礎を培うとともに，数学のよさを認識し，それらを積極的に活用して数学的論拠に基づいて判断する態度を育てる</a:t>
              </a:r>
              <a:r>
                <a:rPr lang="ja-JP" altLang="en-US" sz="3200" dirty="0" smtClean="0">
                  <a:solidFill>
                    <a:schemeClr val="tx1"/>
                  </a:solidFill>
                  <a:effectLst>
                    <a:outerShdw blurRad="50800" dist="38100" dir="2700000" algn="tl" rotWithShape="0">
                      <a:prstClr val="black">
                        <a:alpha val="40000"/>
                      </a:prstClr>
                    </a:outerShdw>
                  </a:effectLst>
                  <a:latin typeface="Times New Roman" pitchFamily="18" charset="0"/>
                  <a:ea typeface="HGP明朝B" pitchFamily="18" charset="-128"/>
                  <a:cs typeface="Times New Roman" pitchFamily="18" charset="0"/>
                </a:rPr>
                <a:t>。</a:t>
              </a:r>
              <a:r>
                <a:rPr lang="ja-JP" altLang="en-US" sz="2000" dirty="0" smtClean="0">
                  <a:solidFill>
                    <a:schemeClr val="tx1"/>
                  </a:solidFill>
                  <a:effectLst>
                    <a:outerShdw blurRad="50800" dist="38100" dir="2700000" algn="tl" rotWithShape="0">
                      <a:prstClr val="black">
                        <a:alpha val="40000"/>
                      </a:prstClr>
                    </a:outerShdw>
                  </a:effectLst>
                  <a:latin typeface="Times New Roman" pitchFamily="18" charset="0"/>
                  <a:ea typeface="HGP明朝B" pitchFamily="18" charset="-128"/>
                  <a:cs typeface="Times New Roman" pitchFamily="18" charset="0"/>
                </a:rPr>
                <a:t>（学習指導要領解説</a:t>
              </a:r>
              <a:r>
                <a:rPr lang="en-US" altLang="ja-JP" sz="2000" dirty="0" smtClean="0">
                  <a:solidFill>
                    <a:schemeClr val="tx1"/>
                  </a:solidFill>
                  <a:effectLst>
                    <a:outerShdw blurRad="50800" dist="38100" dir="2700000" algn="tl" rotWithShape="0">
                      <a:prstClr val="black">
                        <a:alpha val="40000"/>
                      </a:prstClr>
                    </a:outerShdw>
                  </a:effectLst>
                  <a:latin typeface="Times New Roman" pitchFamily="18" charset="0"/>
                  <a:ea typeface="HGP明朝B" pitchFamily="18" charset="-128"/>
                  <a:cs typeface="Times New Roman" pitchFamily="18" charset="0"/>
                </a:rPr>
                <a:t>, p.16</a:t>
              </a:r>
              <a:r>
                <a:rPr lang="ja-JP" altLang="en-US" sz="2000" dirty="0" smtClean="0">
                  <a:solidFill>
                    <a:schemeClr val="tx1"/>
                  </a:solidFill>
                  <a:effectLst>
                    <a:outerShdw blurRad="50800" dist="38100" dir="2700000" algn="tl" rotWithShape="0">
                      <a:prstClr val="black">
                        <a:alpha val="40000"/>
                      </a:prstClr>
                    </a:outerShdw>
                  </a:effectLst>
                  <a:latin typeface="Times New Roman" pitchFamily="18" charset="0"/>
                  <a:ea typeface="HGP明朝B" pitchFamily="18" charset="-128"/>
                  <a:cs typeface="Times New Roman" pitchFamily="18" charset="0"/>
                </a:rPr>
                <a:t>）</a:t>
              </a:r>
              <a:endParaRPr lang="en-US" altLang="ja-JP" sz="2800" dirty="0" smtClean="0">
                <a:solidFill>
                  <a:schemeClr val="tx1"/>
                </a:solidFill>
                <a:effectLst>
                  <a:outerShdw blurRad="50800" dist="38100" dir="2700000" algn="tl" rotWithShape="0">
                    <a:prstClr val="black">
                      <a:alpha val="40000"/>
                    </a:prstClr>
                  </a:outerShdw>
                </a:effectLst>
                <a:latin typeface="Times New Roman" pitchFamily="18" charset="0"/>
                <a:ea typeface="HGP明朝B" pitchFamily="18" charset="-128"/>
                <a:cs typeface="Times New Roman" pitchFamily="18" charset="0"/>
              </a:endParaRPr>
            </a:p>
          </p:txBody>
        </p:sp>
      </p:grpSp>
      <p:sp>
        <p:nvSpPr>
          <p:cNvPr id="18" name="正方形/長方形 17"/>
          <p:cNvSpPr/>
          <p:nvPr/>
        </p:nvSpPr>
        <p:spPr>
          <a:xfrm>
            <a:off x="680575" y="2882633"/>
            <a:ext cx="7943200" cy="1938992"/>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base">
              <a:spcBef>
                <a:spcPct val="0"/>
              </a:spcBef>
              <a:spcAft>
                <a:spcPct val="0"/>
              </a:spcAft>
            </a:pPr>
            <a:r>
              <a:rPr lang="ja-JP" altLang="en-US" sz="12000" b="1" spc="50" dirty="0" smtClean="0">
                <a:ln w="11430"/>
                <a:solidFill>
                  <a:srgbClr val="FF1D1D"/>
                </a:solidFill>
                <a:latin typeface="HGS創英角ｺﾞｼｯｸUB" panose="020B0900000000000000" pitchFamily="50" charset="-128"/>
                <a:ea typeface="HGS創英角ｺﾞｼｯｸUB" panose="020B0900000000000000" pitchFamily="50" charset="-128"/>
              </a:rPr>
              <a:t>数学的活動</a:t>
            </a:r>
            <a:endParaRPr lang="ja-JP" altLang="en-US" sz="12000" b="1" spc="50" dirty="0">
              <a:ln w="11430"/>
              <a:solidFill>
                <a:srgbClr val="FF1D1D"/>
              </a:solidFill>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800" decel="100000"/>
                                        <p:tgtEl>
                                          <p:spTgt spid="25"/>
                                        </p:tgtEl>
                                      </p:cBhvr>
                                    </p:animEffect>
                                    <p:anim calcmode="lin" valueType="num">
                                      <p:cBhvr>
                                        <p:cTn id="8" dur="800" decel="100000" fill="hold"/>
                                        <p:tgtEl>
                                          <p:spTgt spid="25"/>
                                        </p:tgtEl>
                                        <p:attrNameLst>
                                          <p:attrName>style.rotation</p:attrName>
                                        </p:attrNameLst>
                                      </p:cBhvr>
                                      <p:tavLst>
                                        <p:tav tm="0">
                                          <p:val>
                                            <p:fltVal val="-90"/>
                                          </p:val>
                                        </p:tav>
                                        <p:tav tm="100000">
                                          <p:val>
                                            <p:fltVal val="0"/>
                                          </p:val>
                                        </p:tav>
                                      </p:tavLst>
                                    </p:anim>
                                    <p:anim calcmode="lin" valueType="num">
                                      <p:cBhvr>
                                        <p:cTn id="9" dur="800" decel="100000" fill="hold"/>
                                        <p:tgtEl>
                                          <p:spTgt spid="25"/>
                                        </p:tgtEl>
                                        <p:attrNameLst>
                                          <p:attrName>ppt_x</p:attrName>
                                        </p:attrNameLst>
                                      </p:cBhvr>
                                      <p:tavLst>
                                        <p:tav tm="0">
                                          <p:val>
                                            <p:strVal val="#ppt_x+0.4"/>
                                          </p:val>
                                        </p:tav>
                                        <p:tav tm="100000">
                                          <p:val>
                                            <p:strVal val="#ppt_x-0.05"/>
                                          </p:val>
                                        </p:tav>
                                      </p:tavLst>
                                    </p:anim>
                                    <p:anim calcmode="lin" valueType="num">
                                      <p:cBhvr>
                                        <p:cTn id="10" dur="800" decel="100000" fill="hold"/>
                                        <p:tgtEl>
                                          <p:spTgt spid="2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2700000" scaled="1"/>
        </a:gradFill>
        <a:effectLst/>
      </p:bgPr>
    </p:bg>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p:txBody>
          <a:bodyPr/>
          <a:lstStyle/>
          <a:p>
            <a:fld id="{6C71AA54-A1B0-4E49-901D-479E6540262E}" type="slidenum">
              <a:rPr lang="ja-JP" altLang="en-US" smtClean="0">
                <a:solidFill>
                  <a:prstClr val="black">
                    <a:tint val="75000"/>
                  </a:prstClr>
                </a:solidFill>
              </a:rPr>
              <a:pPr/>
              <a:t>30</a:t>
            </a:fld>
            <a:endParaRPr lang="ja-JP" altLang="en-US">
              <a:solidFill>
                <a:prstClr val="black">
                  <a:tint val="75000"/>
                </a:prstClr>
              </a:solidFill>
            </a:endParaRPr>
          </a:p>
        </p:txBody>
      </p:sp>
      <p:grpSp>
        <p:nvGrpSpPr>
          <p:cNvPr id="2" name="グループ化 11"/>
          <p:cNvGrpSpPr/>
          <p:nvPr/>
        </p:nvGrpSpPr>
        <p:grpSpPr>
          <a:xfrm>
            <a:off x="714348" y="4219055"/>
            <a:ext cx="7715304" cy="2306289"/>
            <a:chOff x="714348" y="4323530"/>
            <a:chExt cx="7715304" cy="1638837"/>
          </a:xfrm>
        </p:grpSpPr>
        <p:grpSp>
          <p:nvGrpSpPr>
            <p:cNvPr id="3" name="グループ化 8"/>
            <p:cNvGrpSpPr/>
            <p:nvPr/>
          </p:nvGrpSpPr>
          <p:grpSpPr>
            <a:xfrm>
              <a:off x="714348" y="4323530"/>
              <a:ext cx="7715304" cy="1446550"/>
              <a:chOff x="714348" y="4323530"/>
              <a:chExt cx="7715304" cy="1446550"/>
            </a:xfrm>
          </p:grpSpPr>
          <p:sp>
            <p:nvSpPr>
              <p:cNvPr id="5" name="タイトル 1"/>
              <p:cNvSpPr txBox="1">
                <a:spLocks/>
              </p:cNvSpPr>
              <p:nvPr/>
            </p:nvSpPr>
            <p:spPr>
              <a:xfrm>
                <a:off x="2857488" y="4323530"/>
                <a:ext cx="5572164" cy="1446550"/>
              </a:xfrm>
              <a:prstGeom prst="rect">
                <a:avLst/>
              </a:prstGeom>
              <a:ln>
                <a:noFill/>
              </a:ln>
              <a:effectLst>
                <a:outerShdw blurRad="50800" dist="38100" dir="2700000" algn="tl" rotWithShape="0">
                  <a:prstClr val="black">
                    <a:alpha val="40000"/>
                  </a:prstClr>
                </a:outerShdw>
              </a:effectLst>
            </p:spPr>
            <p:txBody>
              <a:bodyPr vert="horz" wrap="square" lIns="91440" tIns="45720" rIns="91440" bIns="45720" rtlCol="0" anchor="ctr">
                <a:spAutoFit/>
              </a:bodyPr>
              <a:lstStyle/>
              <a:p>
                <a:pPr algn="r">
                  <a:spcBef>
                    <a:spcPct val="0"/>
                  </a:spcBef>
                  <a:defRPr/>
                </a:pPr>
                <a:r>
                  <a:rPr lang="ja-JP" altLang="en-US" sz="8800" b="1" dirty="0" smtClean="0">
                    <a:solidFill>
                      <a:prstClr val="black"/>
                    </a:solidFill>
                    <a:effectLst>
                      <a:outerShdw blurRad="38100" dist="38100" dir="2700000" algn="tl">
                        <a:srgbClr val="000000">
                          <a:alpha val="43137"/>
                        </a:srgbClr>
                      </a:outerShdw>
                    </a:effectLst>
                    <a:latin typeface="Times New Roman" pitchFamily="18" charset="0"/>
                    <a:ea typeface="ＭＳ Ｐ明朝" pitchFamily="18" charset="-128"/>
                    <a:cs typeface="Times New Roman" pitchFamily="18" charset="0"/>
                  </a:rPr>
                  <a:t>おわりに</a:t>
                </a:r>
                <a:endParaRPr lang="ja-JP" altLang="en-US" sz="7200" b="1" dirty="0">
                  <a:solidFill>
                    <a:prstClr val="black"/>
                  </a:solidFill>
                  <a:effectLst>
                    <a:outerShdw blurRad="38100" dist="38100" dir="2700000" algn="tl">
                      <a:srgbClr val="000000">
                        <a:alpha val="43137"/>
                      </a:srgbClr>
                    </a:outerShdw>
                  </a:effectLst>
                  <a:latin typeface="Times New Roman" pitchFamily="18" charset="0"/>
                  <a:ea typeface="ＭＳ Ｐ明朝" pitchFamily="18" charset="-128"/>
                  <a:cs typeface="Times New Roman" pitchFamily="18" charset="0"/>
                </a:endParaRPr>
              </a:p>
            </p:txBody>
          </p:sp>
          <p:cxnSp>
            <p:nvCxnSpPr>
              <p:cNvPr id="7" name="直線コネクタ 6"/>
              <p:cNvCxnSpPr/>
              <p:nvPr/>
            </p:nvCxnSpPr>
            <p:spPr>
              <a:xfrm>
                <a:off x="714348" y="5429264"/>
                <a:ext cx="7715304" cy="1588"/>
              </a:xfrm>
              <a:prstGeom prst="line">
                <a:avLst/>
              </a:prstGeom>
              <a:ln w="19050"/>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grpSp>
        <p:sp>
          <p:nvSpPr>
            <p:cNvPr id="11" name="正方形/長方形 10"/>
            <p:cNvSpPr/>
            <p:nvPr/>
          </p:nvSpPr>
          <p:spPr>
            <a:xfrm>
              <a:off x="714348" y="5500702"/>
              <a:ext cx="7715304" cy="461665"/>
            </a:xfrm>
            <a:prstGeom prst="rect">
              <a:avLst/>
            </a:prstGeom>
          </p:spPr>
          <p:txBody>
            <a:bodyPr wrap="square">
              <a:spAutoFit/>
            </a:bodyPr>
            <a:lstStyle/>
            <a:p>
              <a:pPr algn="r"/>
              <a:endParaRPr lang="ja-JP" altLang="en-US" sz="2400" dirty="0">
                <a:solidFill>
                  <a:prstClr val="black"/>
                </a:solidFill>
              </a:endParaRPr>
            </a:p>
          </p:txBody>
        </p:sp>
      </p:grpSp>
      <p:sp>
        <p:nvSpPr>
          <p:cNvPr id="8" name="テキスト ボックス 7"/>
          <p:cNvSpPr txBox="1"/>
          <p:nvPr/>
        </p:nvSpPr>
        <p:spPr>
          <a:xfrm>
            <a:off x="5580112" y="44624"/>
            <a:ext cx="3528392" cy="738664"/>
          </a:xfrm>
          <a:prstGeom prst="rect">
            <a:avLst/>
          </a:prstGeom>
          <a:noFill/>
        </p:spPr>
        <p:txBody>
          <a:bodyPr wrap="square" rtlCol="0">
            <a:spAutoFit/>
          </a:bodyPr>
          <a:lstStyle/>
          <a:p>
            <a:pPr algn="r"/>
            <a:r>
              <a:rPr lang="ja-JP" altLang="en-US" sz="1400" dirty="0" smtClean="0">
                <a:latin typeface="Times New Roman" pitchFamily="18" charset="0"/>
                <a:ea typeface="ＭＳ Ｐ明朝" pitchFamily="18" charset="-128"/>
                <a:cs typeface="Times New Roman" pitchFamily="18" charset="0"/>
              </a:rPr>
              <a:t>平成２６</a:t>
            </a:r>
            <a:r>
              <a:rPr kumimoji="1" lang="ja-JP" altLang="en-US" sz="1400" dirty="0" smtClean="0">
                <a:latin typeface="Times New Roman" pitchFamily="18" charset="0"/>
                <a:ea typeface="ＭＳ Ｐ明朝" pitchFamily="18" charset="-128"/>
                <a:cs typeface="Times New Roman" pitchFamily="18" charset="0"/>
              </a:rPr>
              <a:t>年</a:t>
            </a:r>
            <a:r>
              <a:rPr lang="ja-JP" altLang="en-US" sz="1400" dirty="0" smtClean="0">
                <a:latin typeface="Times New Roman" pitchFamily="18" charset="0"/>
                <a:ea typeface="ＭＳ Ｐ明朝" pitchFamily="18" charset="-128"/>
                <a:cs typeface="Times New Roman" pitchFamily="18" charset="0"/>
              </a:rPr>
              <a:t>１１</a:t>
            </a:r>
            <a:r>
              <a:rPr kumimoji="1" lang="ja-JP" altLang="en-US" sz="1400" dirty="0" smtClean="0">
                <a:latin typeface="Times New Roman" pitchFamily="18" charset="0"/>
                <a:ea typeface="ＭＳ Ｐ明朝" pitchFamily="18" charset="-128"/>
                <a:cs typeface="Times New Roman" pitchFamily="18" charset="0"/>
              </a:rPr>
              <a:t>月</a:t>
            </a:r>
            <a:r>
              <a:rPr lang="ja-JP" altLang="en-US" sz="1400" dirty="0">
                <a:latin typeface="Times New Roman" pitchFamily="18" charset="0"/>
                <a:ea typeface="ＭＳ Ｐ明朝" pitchFamily="18" charset="-128"/>
                <a:cs typeface="Times New Roman" pitchFamily="18" charset="0"/>
              </a:rPr>
              <a:t>５</a:t>
            </a:r>
            <a:r>
              <a:rPr kumimoji="1" lang="ja-JP" altLang="en-US" sz="1400" dirty="0" smtClean="0">
                <a:latin typeface="Times New Roman" pitchFamily="18" charset="0"/>
                <a:ea typeface="ＭＳ Ｐ明朝" pitchFamily="18" charset="-128"/>
                <a:cs typeface="Times New Roman" pitchFamily="18" charset="0"/>
              </a:rPr>
              <a:t>日</a:t>
            </a:r>
            <a:r>
              <a:rPr kumimoji="1" lang="en-US" altLang="ja-JP" sz="1400" dirty="0" smtClean="0">
                <a:latin typeface="Times New Roman" pitchFamily="18" charset="0"/>
                <a:ea typeface="ＭＳ Ｐ明朝" pitchFamily="18" charset="-128"/>
                <a:cs typeface="Times New Roman" pitchFamily="18" charset="0"/>
              </a:rPr>
              <a:t>(</a:t>
            </a:r>
            <a:r>
              <a:rPr lang="ja-JP" altLang="en-US" sz="1400" dirty="0">
                <a:latin typeface="Times New Roman" pitchFamily="18" charset="0"/>
                <a:ea typeface="ＭＳ Ｐ明朝" pitchFamily="18" charset="-128"/>
                <a:cs typeface="Times New Roman" pitchFamily="18" charset="0"/>
              </a:rPr>
              <a:t>水</a:t>
            </a:r>
            <a:r>
              <a:rPr kumimoji="1" lang="en-US" altLang="ja-JP" sz="1400" dirty="0" smtClean="0">
                <a:latin typeface="Times New Roman" pitchFamily="18" charset="0"/>
                <a:ea typeface="ＭＳ Ｐ明朝" pitchFamily="18" charset="-128"/>
                <a:cs typeface="Times New Roman" pitchFamily="18" charset="0"/>
              </a:rPr>
              <a:t>)</a:t>
            </a:r>
          </a:p>
          <a:p>
            <a:pPr algn="r"/>
            <a:r>
              <a:rPr lang="ja-JP" altLang="en-US" sz="1400" dirty="0" smtClean="0">
                <a:latin typeface="Times New Roman" pitchFamily="18" charset="0"/>
                <a:ea typeface="ＭＳ Ｐ明朝" pitchFamily="18" charset="-128"/>
                <a:cs typeface="Times New Roman" pitchFamily="18" charset="0"/>
              </a:rPr>
              <a:t>平成２６年度教科別教育課程説明会</a:t>
            </a:r>
            <a:r>
              <a:rPr lang="en-US" altLang="ja-JP" sz="1400" dirty="0" smtClean="0">
                <a:latin typeface="Times New Roman" pitchFamily="18" charset="0"/>
                <a:ea typeface="ＭＳ Ｐ明朝" pitchFamily="18" charset="-128"/>
                <a:cs typeface="Times New Roman" pitchFamily="18" charset="0"/>
              </a:rPr>
              <a:t>(</a:t>
            </a:r>
            <a:r>
              <a:rPr lang="ja-JP" altLang="en-US" sz="1400" dirty="0" smtClean="0">
                <a:latin typeface="Times New Roman" pitchFamily="18" charset="0"/>
                <a:ea typeface="ＭＳ Ｐ明朝" pitchFamily="18" charset="-128"/>
                <a:cs typeface="Times New Roman" pitchFamily="18" charset="0"/>
              </a:rPr>
              <a:t>数学</a:t>
            </a:r>
            <a:r>
              <a:rPr lang="en-US" altLang="ja-JP" sz="1400" dirty="0" smtClean="0">
                <a:latin typeface="Times New Roman" pitchFamily="18" charset="0"/>
                <a:ea typeface="ＭＳ Ｐ明朝" pitchFamily="18" charset="-128"/>
                <a:cs typeface="Times New Roman" pitchFamily="18" charset="0"/>
              </a:rPr>
              <a:t>)</a:t>
            </a:r>
          </a:p>
          <a:p>
            <a:pPr algn="r"/>
            <a:r>
              <a:rPr lang="en-US" altLang="ja-JP" sz="1400" dirty="0" smtClean="0">
                <a:latin typeface="Times New Roman" pitchFamily="18" charset="0"/>
                <a:ea typeface="ＭＳ Ｐ明朝" pitchFamily="18" charset="-128"/>
                <a:cs typeface="Times New Roman" pitchFamily="18" charset="0"/>
              </a:rPr>
              <a:t>@</a:t>
            </a:r>
            <a:r>
              <a:rPr lang="ja-JP" altLang="en-US" sz="1400" dirty="0" smtClean="0">
                <a:latin typeface="Times New Roman" pitchFamily="18" charset="0"/>
                <a:ea typeface="ＭＳ Ｐ明朝" pitchFamily="18" charset="-128"/>
                <a:cs typeface="Times New Roman" pitchFamily="18" charset="0"/>
              </a:rPr>
              <a:t> </a:t>
            </a:r>
            <a:r>
              <a:rPr lang="ja-JP" altLang="en-US" sz="1400" dirty="0">
                <a:latin typeface="Times New Roman" pitchFamily="18" charset="0"/>
                <a:ea typeface="ＭＳ Ｐ明朝" pitchFamily="18" charset="-128"/>
                <a:cs typeface="Times New Roman" pitchFamily="18" charset="0"/>
              </a:rPr>
              <a:t>神奈川</a:t>
            </a:r>
            <a:r>
              <a:rPr lang="ja-JP" altLang="en-US" sz="1400" dirty="0" smtClean="0">
                <a:latin typeface="Times New Roman" pitchFamily="18" charset="0"/>
                <a:ea typeface="ＭＳ Ｐ明朝" pitchFamily="18" charset="-128"/>
                <a:cs typeface="Times New Roman" pitchFamily="18" charset="0"/>
              </a:rPr>
              <a:t>県立総合教育センター</a:t>
            </a:r>
          </a:p>
        </p:txBody>
      </p:sp>
    </p:spTree>
    <p:extLst>
      <p:ext uri="{BB962C8B-B14F-4D97-AF65-F5344CB8AC3E}">
        <p14:creationId xmlns:p14="http://schemas.microsoft.com/office/powerpoint/2010/main" val="3885528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792" y="0"/>
            <a:ext cx="8430415" cy="6858000"/>
          </a:xfrm>
          <a:prstGeom prst="rect">
            <a:avLst/>
          </a:prstGeom>
        </p:spPr>
      </p:pic>
      <p:sp>
        <p:nvSpPr>
          <p:cNvPr id="2" name="スライド番号プレースホルダー 1"/>
          <p:cNvSpPr>
            <a:spLocks noGrp="1"/>
          </p:cNvSpPr>
          <p:nvPr>
            <p:ph type="sldNum" sz="quarter" idx="12"/>
          </p:nvPr>
        </p:nvSpPr>
        <p:spPr/>
        <p:txBody>
          <a:bodyPr/>
          <a:lstStyle/>
          <a:p>
            <a:fld id="{6C71AA54-A1B0-4E49-901D-479E6540262E}" type="slidenum">
              <a:rPr lang="ja-JP" altLang="en-US" smtClean="0">
                <a:solidFill>
                  <a:prstClr val="black">
                    <a:tint val="75000"/>
                  </a:prstClr>
                </a:solidFill>
              </a:rPr>
              <a:pPr/>
              <a:t>31</a:t>
            </a:fld>
            <a:endParaRPr lang="ja-JP" altLang="en-US">
              <a:solidFill>
                <a:prstClr val="black">
                  <a:tint val="75000"/>
                </a:prstClr>
              </a:solidFill>
            </a:endParaRPr>
          </a:p>
        </p:txBody>
      </p:sp>
      <p:sp>
        <p:nvSpPr>
          <p:cNvPr id="3" name="正方形/長方形 2"/>
          <p:cNvSpPr/>
          <p:nvPr/>
        </p:nvSpPr>
        <p:spPr>
          <a:xfrm>
            <a:off x="539552" y="1074509"/>
            <a:ext cx="8247655" cy="4708981"/>
          </a:xfrm>
          <a:prstGeom prst="rect">
            <a:avLst/>
          </a:prstGeom>
        </p:spPr>
        <p:txBody>
          <a:bodyPr wrap="square">
            <a:spAutoFit/>
          </a:bodyPr>
          <a:lstStyle/>
          <a:p>
            <a:r>
              <a:rPr lang="ja-JP" altLang="en-US" sz="6000" dirty="0"/>
              <a:t>教師</a:t>
            </a:r>
            <a:r>
              <a:rPr lang="ja-JP" altLang="en-US" sz="6000" dirty="0" smtClean="0"/>
              <a:t>がＩＣＴ機器や、コンピュータ</a:t>
            </a:r>
            <a:r>
              <a:rPr lang="ja-JP" altLang="en-US" sz="6000" dirty="0"/>
              <a:t>で遊ぶ時間を。</a:t>
            </a:r>
          </a:p>
          <a:p>
            <a:r>
              <a:rPr lang="ja-JP" altLang="en-US" sz="6000" dirty="0"/>
              <a:t>そこから自分の授業の中でどう使うかという発想</a:t>
            </a:r>
            <a:r>
              <a:rPr lang="ja-JP" altLang="en-US" sz="6000" dirty="0" smtClean="0"/>
              <a:t>が生まれるのでは。</a:t>
            </a:r>
            <a:endParaRPr lang="ja-JP" altLang="en-US" sz="6000" dirty="0"/>
          </a:p>
        </p:txBody>
      </p:sp>
    </p:spTree>
    <p:extLst>
      <p:ext uri="{BB962C8B-B14F-4D97-AF65-F5344CB8AC3E}">
        <p14:creationId xmlns:p14="http://schemas.microsoft.com/office/powerpoint/2010/main" val="3839945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0"/>
            <a:ext cx="8430415" cy="6858000"/>
          </a:xfrm>
          <a:prstGeom prst="rect">
            <a:avLst/>
          </a:prstGeom>
        </p:spPr>
      </p:pic>
      <p:sp>
        <p:nvSpPr>
          <p:cNvPr id="2" name="スライド番号プレースホルダー 1"/>
          <p:cNvSpPr>
            <a:spLocks noGrp="1"/>
          </p:cNvSpPr>
          <p:nvPr>
            <p:ph type="sldNum" sz="quarter" idx="12"/>
          </p:nvPr>
        </p:nvSpPr>
        <p:spPr/>
        <p:txBody>
          <a:bodyPr/>
          <a:lstStyle/>
          <a:p>
            <a:fld id="{6C71AA54-A1B0-4E49-901D-479E6540262E}" type="slidenum">
              <a:rPr lang="ja-JP" altLang="en-US" smtClean="0">
                <a:solidFill>
                  <a:prstClr val="black">
                    <a:tint val="75000"/>
                  </a:prstClr>
                </a:solidFill>
              </a:rPr>
              <a:pPr/>
              <a:t>32</a:t>
            </a:fld>
            <a:endParaRPr lang="ja-JP" altLang="en-US">
              <a:solidFill>
                <a:prstClr val="black">
                  <a:tint val="75000"/>
                </a:prstClr>
              </a:solidFill>
            </a:endParaRPr>
          </a:p>
        </p:txBody>
      </p:sp>
      <p:sp>
        <p:nvSpPr>
          <p:cNvPr id="4" name="正方形/長方形 3"/>
          <p:cNvSpPr/>
          <p:nvPr/>
        </p:nvSpPr>
        <p:spPr>
          <a:xfrm>
            <a:off x="928192" y="908720"/>
            <a:ext cx="7758608" cy="5170646"/>
          </a:xfrm>
          <a:prstGeom prst="rect">
            <a:avLst/>
          </a:prstGeom>
        </p:spPr>
        <p:txBody>
          <a:bodyPr wrap="square">
            <a:spAutoFit/>
          </a:bodyPr>
          <a:lstStyle/>
          <a:p>
            <a:r>
              <a:rPr lang="ja-JP" altLang="en-US" sz="6600" dirty="0" smtClean="0"/>
              <a:t>この</a:t>
            </a:r>
            <a:r>
              <a:rPr lang="ja-JP" altLang="en-US" sz="6600" dirty="0"/>
              <a:t>画面を生徒たち</a:t>
            </a:r>
            <a:r>
              <a:rPr lang="ja-JP" altLang="en-US" sz="6600" dirty="0" smtClean="0"/>
              <a:t>に見せてあげたい</a:t>
            </a:r>
            <a:r>
              <a:rPr lang="ja-JP" altLang="en-US" sz="6600" dirty="0"/>
              <a:t>と</a:t>
            </a:r>
            <a:r>
              <a:rPr lang="ja-JP" altLang="en-US" sz="6600" dirty="0" smtClean="0"/>
              <a:t>思ったら・・・</a:t>
            </a:r>
          </a:p>
          <a:p>
            <a:endParaRPr lang="en-US" altLang="ja-JP" sz="6600" dirty="0" smtClean="0"/>
          </a:p>
          <a:p>
            <a:r>
              <a:rPr lang="ja-JP" altLang="en-US" sz="6600" dirty="0" smtClean="0"/>
              <a:t>即実行を！！</a:t>
            </a:r>
            <a:endParaRPr lang="ja-JP" altLang="en-US" sz="6600" dirty="0"/>
          </a:p>
        </p:txBody>
      </p:sp>
    </p:spTree>
    <p:extLst>
      <p:ext uri="{BB962C8B-B14F-4D97-AF65-F5344CB8AC3E}">
        <p14:creationId xmlns:p14="http://schemas.microsoft.com/office/powerpoint/2010/main" val="4104095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a:xfrm>
            <a:off x="6902896" y="6381328"/>
            <a:ext cx="2133600" cy="365125"/>
          </a:xfrm>
        </p:spPr>
        <p:txBody>
          <a:bodyPr/>
          <a:lstStyle/>
          <a:p>
            <a:fld id="{6C71AA54-A1B0-4E49-901D-479E6540262E}" type="slidenum">
              <a:rPr lang="ja-JP" altLang="en-US" smtClean="0">
                <a:solidFill>
                  <a:prstClr val="black">
                    <a:tint val="75000"/>
                  </a:prstClr>
                </a:solidFill>
                <a:latin typeface="Times New Roman" pitchFamily="18" charset="0"/>
                <a:cs typeface="Times New Roman" pitchFamily="18" charset="0"/>
              </a:rPr>
              <a:pPr/>
              <a:t>33</a:t>
            </a:fld>
            <a:endParaRPr lang="ja-JP" altLang="en-US" dirty="0">
              <a:solidFill>
                <a:prstClr val="black">
                  <a:tint val="75000"/>
                </a:prstClr>
              </a:solidFill>
              <a:latin typeface="Times New Roman" pitchFamily="18" charset="0"/>
              <a:cs typeface="Times New Roman" pitchFamily="18" charset="0"/>
            </a:endParaRPr>
          </a:p>
        </p:txBody>
      </p:sp>
      <p:sp>
        <p:nvSpPr>
          <p:cNvPr id="5" name="タイトル 2"/>
          <p:cNvSpPr txBox="1">
            <a:spLocks/>
          </p:cNvSpPr>
          <p:nvPr/>
        </p:nvSpPr>
        <p:spPr>
          <a:xfrm>
            <a:off x="683568" y="288032"/>
            <a:ext cx="3600400" cy="476672"/>
          </a:xfrm>
          <a:prstGeom prst="rect">
            <a:avLst/>
          </a:prstGeom>
        </p:spPr>
        <p:txBody>
          <a:bodyPr vert="horz" lIns="91440" tIns="45720" rIns="91440" bIns="45720" rtlCol="0" anchor="ctr">
            <a:noAutofit/>
          </a:bodyPr>
          <a:lstStyle/>
          <a:p>
            <a:pPr algn="ctr">
              <a:spcBef>
                <a:spcPct val="0"/>
              </a:spcBef>
              <a:defRPr/>
            </a:pPr>
            <a:endParaRPr lang="ja-JP" altLang="en-US" sz="2800" dirty="0">
              <a:solidFill>
                <a:prstClr val="black"/>
              </a:solidFill>
              <a:latin typeface="HGPｺﾞｼｯｸM" pitchFamily="50" charset="-128"/>
              <a:ea typeface="HGPｺﾞｼｯｸM" pitchFamily="50" charset="-128"/>
            </a:endParaRPr>
          </a:p>
        </p:txBody>
      </p:sp>
      <p:grpSp>
        <p:nvGrpSpPr>
          <p:cNvPr id="9" name="グループ化 17"/>
          <p:cNvGrpSpPr/>
          <p:nvPr/>
        </p:nvGrpSpPr>
        <p:grpSpPr>
          <a:xfrm>
            <a:off x="323528" y="1052736"/>
            <a:ext cx="8496016" cy="5400600"/>
            <a:chOff x="251520" y="2204864"/>
            <a:chExt cx="8496016" cy="3960440"/>
          </a:xfrm>
        </p:grpSpPr>
        <p:sp>
          <p:nvSpPr>
            <p:cNvPr id="10" name="角丸四角形 9"/>
            <p:cNvSpPr/>
            <p:nvPr/>
          </p:nvSpPr>
          <p:spPr>
            <a:xfrm>
              <a:off x="251520" y="2204864"/>
              <a:ext cx="8496016" cy="3960440"/>
            </a:xfrm>
            <a:prstGeom prst="roundRect">
              <a:avLst>
                <a:gd name="adj" fmla="val 1"/>
              </a:avLst>
            </a:prstGeom>
            <a:solidFill>
              <a:schemeClr val="tx2">
                <a:lumMod val="7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1" name="正方形/長方形 10"/>
            <p:cNvSpPr/>
            <p:nvPr/>
          </p:nvSpPr>
          <p:spPr>
            <a:xfrm>
              <a:off x="755576" y="2877904"/>
              <a:ext cx="7632848" cy="609398"/>
            </a:xfrm>
            <a:prstGeom prst="rect">
              <a:avLst/>
            </a:prstGeom>
            <a:noFill/>
            <a:ln w="12700">
              <a:noFill/>
              <a:prstDash val="dash"/>
            </a:ln>
          </p:spPr>
          <p:style>
            <a:lnRef idx="2">
              <a:schemeClr val="accent5"/>
            </a:lnRef>
            <a:fillRef idx="1">
              <a:schemeClr val="lt1"/>
            </a:fillRef>
            <a:effectRef idx="0">
              <a:schemeClr val="accent5"/>
            </a:effectRef>
            <a:fontRef idx="minor">
              <a:schemeClr val="dk1"/>
            </a:fontRef>
          </p:style>
          <p:txBody>
            <a:bodyPr wrap="square" rtlCol="0" anchor="t" anchorCtr="0">
              <a:spAutoFit/>
            </a:bodyPr>
            <a:lstStyle/>
            <a:p>
              <a:pPr algn="ctr"/>
              <a:r>
                <a:rPr lang="ja-JP" altLang="en-US" sz="4800" dirty="0" smtClean="0">
                  <a:solidFill>
                    <a:prstClr val="white"/>
                  </a:solidFill>
                  <a:effectLst>
                    <a:outerShdw blurRad="50800" dist="38100" dir="2700000" algn="tl" rotWithShape="0">
                      <a:prstClr val="black">
                        <a:alpha val="40000"/>
                      </a:prstClr>
                    </a:outerShdw>
                  </a:effectLst>
                  <a:latin typeface="Times New Roman" pitchFamily="18" charset="0"/>
                  <a:ea typeface="HGP明朝B" pitchFamily="18" charset="-128"/>
                  <a:cs typeface="Times New Roman" pitchFamily="18" charset="0"/>
                </a:rPr>
                <a:t>ご静聴ありがとうございました．</a:t>
              </a:r>
              <a:endParaRPr lang="en-US" altLang="ja-JP" sz="3600" dirty="0" smtClean="0">
                <a:solidFill>
                  <a:prstClr val="white"/>
                </a:solidFill>
                <a:effectLst>
                  <a:outerShdw blurRad="50800" dist="38100" dir="2700000" algn="tl" rotWithShape="0">
                    <a:prstClr val="black">
                      <a:alpha val="40000"/>
                    </a:prstClr>
                  </a:outerShdw>
                </a:effectLst>
                <a:latin typeface="Times New Roman" pitchFamily="18" charset="0"/>
                <a:ea typeface="HGP明朝B" pitchFamily="18" charset="-128"/>
                <a:cs typeface="Times New Roman" pitchFamily="18" charset="0"/>
              </a:endParaRPr>
            </a:p>
          </p:txBody>
        </p:sp>
      </p:grpSp>
      <p:sp>
        <p:nvSpPr>
          <p:cNvPr id="12" name="サブタイトル 2"/>
          <p:cNvSpPr txBox="1">
            <a:spLocks/>
          </p:cNvSpPr>
          <p:nvPr/>
        </p:nvSpPr>
        <p:spPr>
          <a:xfrm>
            <a:off x="2699792" y="4725144"/>
            <a:ext cx="5544616" cy="1175706"/>
          </a:xfrm>
          <a:prstGeom prst="rect">
            <a:avLst/>
          </a:prstGeom>
        </p:spPr>
        <p:txBody>
          <a:bodyPr vert="horz" wrap="square" lIns="91440" tIns="45720" rIns="91440" bIns="45720" rtlCol="0">
            <a:spAutoFit/>
          </a:bodyPr>
          <a:lstStyle/>
          <a:p>
            <a:pPr marL="342900" indent="-342900" algn="r">
              <a:spcBef>
                <a:spcPct val="20000"/>
              </a:spcBef>
              <a:defRPr/>
            </a:pPr>
            <a:r>
              <a:rPr lang="ja-JP" altLang="en-US" sz="3200" dirty="0" smtClean="0">
                <a:solidFill>
                  <a:prstClr val="white"/>
                </a:solidFill>
                <a:effectLst>
                  <a:outerShdw blurRad="50800" dist="38100" dir="2700000" algn="tl" rotWithShape="0">
                    <a:prstClr val="black">
                      <a:alpha val="40000"/>
                    </a:prstClr>
                  </a:outerShdw>
                </a:effectLst>
                <a:latin typeface="Times New Roman" pitchFamily="18" charset="0"/>
                <a:ea typeface="HGP明朝E" pitchFamily="18" charset="-128"/>
                <a:cs typeface="Times New Roman" pitchFamily="18" charset="0"/>
              </a:rPr>
              <a:t>神奈川県立横浜平沼高等学校</a:t>
            </a:r>
            <a:endParaRPr lang="en-US" altLang="ja-JP" sz="3200" dirty="0" smtClean="0">
              <a:solidFill>
                <a:prstClr val="white"/>
              </a:solidFill>
              <a:effectLst>
                <a:outerShdw blurRad="50800" dist="38100" dir="2700000" algn="tl" rotWithShape="0">
                  <a:prstClr val="black">
                    <a:alpha val="40000"/>
                  </a:prstClr>
                </a:outerShdw>
              </a:effectLst>
              <a:latin typeface="Times New Roman" pitchFamily="18" charset="0"/>
              <a:ea typeface="HGP明朝E" pitchFamily="18" charset="-128"/>
              <a:cs typeface="Times New Roman" pitchFamily="18" charset="0"/>
            </a:endParaRPr>
          </a:p>
          <a:p>
            <a:pPr marL="342900" indent="-342900" algn="r">
              <a:spcBef>
                <a:spcPct val="20000"/>
              </a:spcBef>
              <a:defRPr/>
            </a:pPr>
            <a:r>
              <a:rPr lang="ja-JP" altLang="en-US" sz="3200" dirty="0">
                <a:solidFill>
                  <a:prstClr val="white"/>
                </a:solidFill>
                <a:effectLst>
                  <a:outerShdw blurRad="50800" dist="38100" dir="2700000" algn="tl" rotWithShape="0">
                    <a:prstClr val="black">
                      <a:alpha val="40000"/>
                    </a:prstClr>
                  </a:outerShdw>
                </a:effectLst>
                <a:latin typeface="Times New Roman" pitchFamily="18" charset="0"/>
                <a:ea typeface="HGP明朝E" pitchFamily="18" charset="-128"/>
                <a:cs typeface="Times New Roman" pitchFamily="18" charset="0"/>
              </a:rPr>
              <a:t>石谷優行</a:t>
            </a:r>
            <a:endParaRPr lang="ja-JP" altLang="en-US" sz="3200" u="sng" dirty="0">
              <a:solidFill>
                <a:prstClr val="white"/>
              </a:solidFill>
              <a:effectLst>
                <a:outerShdw blurRad="50800" dist="38100" dir="2700000" algn="tl" rotWithShape="0">
                  <a:prstClr val="black">
                    <a:alpha val="40000"/>
                  </a:prstClr>
                </a:outerShdw>
              </a:effectLst>
              <a:latin typeface="Times New Roman" pitchFamily="18" charset="0"/>
              <a:ea typeface="HGP明朝E" pitchFamily="18" charset="-128"/>
              <a:cs typeface="Times New Roman" pitchFamily="18" charset="0"/>
            </a:endParaRPr>
          </a:p>
        </p:txBody>
      </p:sp>
      <p:sp>
        <p:nvSpPr>
          <p:cNvPr id="13" name="テキスト ボックス 12"/>
          <p:cNvSpPr txBox="1"/>
          <p:nvPr/>
        </p:nvSpPr>
        <p:spPr>
          <a:xfrm>
            <a:off x="5615608" y="42472"/>
            <a:ext cx="3528392" cy="738664"/>
          </a:xfrm>
          <a:prstGeom prst="rect">
            <a:avLst/>
          </a:prstGeom>
          <a:noFill/>
        </p:spPr>
        <p:txBody>
          <a:bodyPr wrap="square" rtlCol="0">
            <a:spAutoFit/>
          </a:bodyPr>
          <a:lstStyle/>
          <a:p>
            <a:pPr algn="r"/>
            <a:r>
              <a:rPr lang="ja-JP" altLang="en-US" sz="1400" dirty="0" smtClean="0">
                <a:latin typeface="Times New Roman" pitchFamily="18" charset="0"/>
                <a:ea typeface="ＭＳ Ｐ明朝" pitchFamily="18" charset="-128"/>
                <a:cs typeface="Times New Roman" pitchFamily="18" charset="0"/>
              </a:rPr>
              <a:t>平成２６</a:t>
            </a:r>
            <a:r>
              <a:rPr kumimoji="1" lang="ja-JP" altLang="en-US" sz="1400" dirty="0" smtClean="0">
                <a:latin typeface="Times New Roman" pitchFamily="18" charset="0"/>
                <a:ea typeface="ＭＳ Ｐ明朝" pitchFamily="18" charset="-128"/>
                <a:cs typeface="Times New Roman" pitchFamily="18" charset="0"/>
              </a:rPr>
              <a:t>年</a:t>
            </a:r>
            <a:r>
              <a:rPr lang="ja-JP" altLang="en-US" sz="1400" dirty="0" smtClean="0">
                <a:latin typeface="Times New Roman" pitchFamily="18" charset="0"/>
                <a:ea typeface="ＭＳ Ｐ明朝" pitchFamily="18" charset="-128"/>
                <a:cs typeface="Times New Roman" pitchFamily="18" charset="0"/>
              </a:rPr>
              <a:t>１１</a:t>
            </a:r>
            <a:r>
              <a:rPr kumimoji="1" lang="ja-JP" altLang="en-US" sz="1400" dirty="0" smtClean="0">
                <a:latin typeface="Times New Roman" pitchFamily="18" charset="0"/>
                <a:ea typeface="ＭＳ Ｐ明朝" pitchFamily="18" charset="-128"/>
                <a:cs typeface="Times New Roman" pitchFamily="18" charset="0"/>
              </a:rPr>
              <a:t>月</a:t>
            </a:r>
            <a:r>
              <a:rPr lang="ja-JP" altLang="en-US" sz="1400" dirty="0">
                <a:latin typeface="Times New Roman" pitchFamily="18" charset="0"/>
                <a:ea typeface="ＭＳ Ｐ明朝" pitchFamily="18" charset="-128"/>
                <a:cs typeface="Times New Roman" pitchFamily="18" charset="0"/>
              </a:rPr>
              <a:t>５</a:t>
            </a:r>
            <a:r>
              <a:rPr kumimoji="1" lang="ja-JP" altLang="en-US" sz="1400" dirty="0" smtClean="0">
                <a:latin typeface="Times New Roman" pitchFamily="18" charset="0"/>
                <a:ea typeface="ＭＳ Ｐ明朝" pitchFamily="18" charset="-128"/>
                <a:cs typeface="Times New Roman" pitchFamily="18" charset="0"/>
              </a:rPr>
              <a:t>日</a:t>
            </a:r>
            <a:r>
              <a:rPr kumimoji="1" lang="en-US" altLang="ja-JP" sz="1400" dirty="0" smtClean="0">
                <a:latin typeface="Times New Roman" pitchFamily="18" charset="0"/>
                <a:ea typeface="ＭＳ Ｐ明朝" pitchFamily="18" charset="-128"/>
                <a:cs typeface="Times New Roman" pitchFamily="18" charset="0"/>
              </a:rPr>
              <a:t>(</a:t>
            </a:r>
            <a:r>
              <a:rPr lang="ja-JP" altLang="en-US" sz="1400" dirty="0">
                <a:latin typeface="Times New Roman" pitchFamily="18" charset="0"/>
                <a:ea typeface="ＭＳ Ｐ明朝" pitchFamily="18" charset="-128"/>
                <a:cs typeface="Times New Roman" pitchFamily="18" charset="0"/>
              </a:rPr>
              <a:t>水</a:t>
            </a:r>
            <a:r>
              <a:rPr kumimoji="1" lang="en-US" altLang="ja-JP" sz="1400" dirty="0" smtClean="0">
                <a:latin typeface="Times New Roman" pitchFamily="18" charset="0"/>
                <a:ea typeface="ＭＳ Ｐ明朝" pitchFamily="18" charset="-128"/>
                <a:cs typeface="Times New Roman" pitchFamily="18" charset="0"/>
              </a:rPr>
              <a:t>)</a:t>
            </a:r>
          </a:p>
          <a:p>
            <a:pPr algn="r"/>
            <a:r>
              <a:rPr lang="ja-JP" altLang="en-US" sz="1400" dirty="0" smtClean="0">
                <a:latin typeface="Times New Roman" pitchFamily="18" charset="0"/>
                <a:ea typeface="ＭＳ Ｐ明朝" pitchFamily="18" charset="-128"/>
                <a:cs typeface="Times New Roman" pitchFamily="18" charset="0"/>
              </a:rPr>
              <a:t>平成２６年度教科別教育課程説明会</a:t>
            </a:r>
            <a:r>
              <a:rPr lang="en-US" altLang="ja-JP" sz="1400" dirty="0" smtClean="0">
                <a:latin typeface="Times New Roman" pitchFamily="18" charset="0"/>
                <a:ea typeface="ＭＳ Ｐ明朝" pitchFamily="18" charset="-128"/>
                <a:cs typeface="Times New Roman" pitchFamily="18" charset="0"/>
              </a:rPr>
              <a:t>(</a:t>
            </a:r>
            <a:r>
              <a:rPr lang="ja-JP" altLang="en-US" sz="1400" dirty="0" smtClean="0">
                <a:latin typeface="Times New Roman" pitchFamily="18" charset="0"/>
                <a:ea typeface="ＭＳ Ｐ明朝" pitchFamily="18" charset="-128"/>
                <a:cs typeface="Times New Roman" pitchFamily="18" charset="0"/>
              </a:rPr>
              <a:t>数学</a:t>
            </a:r>
            <a:r>
              <a:rPr lang="en-US" altLang="ja-JP" sz="1400" dirty="0" smtClean="0">
                <a:latin typeface="Times New Roman" pitchFamily="18" charset="0"/>
                <a:ea typeface="ＭＳ Ｐ明朝" pitchFamily="18" charset="-128"/>
                <a:cs typeface="Times New Roman" pitchFamily="18" charset="0"/>
              </a:rPr>
              <a:t>)</a:t>
            </a:r>
          </a:p>
          <a:p>
            <a:pPr algn="r"/>
            <a:r>
              <a:rPr lang="en-US" altLang="ja-JP" sz="1400" dirty="0" smtClean="0">
                <a:latin typeface="Times New Roman" pitchFamily="18" charset="0"/>
                <a:ea typeface="ＭＳ Ｐ明朝" pitchFamily="18" charset="-128"/>
                <a:cs typeface="Times New Roman" pitchFamily="18" charset="0"/>
              </a:rPr>
              <a:t>@</a:t>
            </a:r>
            <a:r>
              <a:rPr lang="ja-JP" altLang="en-US" sz="1400" dirty="0" smtClean="0">
                <a:latin typeface="Times New Roman" pitchFamily="18" charset="0"/>
                <a:ea typeface="ＭＳ Ｐ明朝" pitchFamily="18" charset="-128"/>
                <a:cs typeface="Times New Roman" pitchFamily="18" charset="0"/>
              </a:rPr>
              <a:t> </a:t>
            </a:r>
            <a:r>
              <a:rPr lang="ja-JP" altLang="en-US" sz="1400" dirty="0">
                <a:latin typeface="Times New Roman" pitchFamily="18" charset="0"/>
                <a:ea typeface="ＭＳ Ｐ明朝" pitchFamily="18" charset="-128"/>
                <a:cs typeface="Times New Roman" pitchFamily="18" charset="0"/>
              </a:rPr>
              <a:t>神奈川</a:t>
            </a:r>
            <a:r>
              <a:rPr lang="ja-JP" altLang="en-US" sz="1400" dirty="0" smtClean="0">
                <a:latin typeface="Times New Roman" pitchFamily="18" charset="0"/>
                <a:ea typeface="ＭＳ Ｐ明朝" pitchFamily="18" charset="-128"/>
                <a:cs typeface="Times New Roman" pitchFamily="18" charset="0"/>
              </a:rPr>
              <a:t>県立総合教育センター</a:t>
            </a:r>
          </a:p>
        </p:txBody>
      </p:sp>
    </p:spTree>
    <p:extLst>
      <p:ext uri="{BB962C8B-B14F-4D97-AF65-F5344CB8AC3E}">
        <p14:creationId xmlns:p14="http://schemas.microsoft.com/office/powerpoint/2010/main" val="2694226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0"/>
            <a:ext cx="8430415" cy="6858000"/>
          </a:xfrm>
          <a:prstGeom prst="rect">
            <a:avLst/>
          </a:prstGeom>
        </p:spPr>
      </p:pic>
      <p:sp>
        <p:nvSpPr>
          <p:cNvPr id="2" name="スライド番号プレースホルダー 1"/>
          <p:cNvSpPr>
            <a:spLocks noGrp="1"/>
          </p:cNvSpPr>
          <p:nvPr>
            <p:ph type="sldNum" sz="quarter" idx="12"/>
          </p:nvPr>
        </p:nvSpPr>
        <p:spPr/>
        <p:txBody>
          <a:bodyPr/>
          <a:lstStyle/>
          <a:p>
            <a:fld id="{6C71AA54-A1B0-4E49-901D-479E6540262E}" type="slidenum">
              <a:rPr lang="ja-JP" altLang="en-US" smtClean="0">
                <a:solidFill>
                  <a:prstClr val="black">
                    <a:tint val="75000"/>
                  </a:prstClr>
                </a:solidFill>
              </a:rPr>
              <a:pPr/>
              <a:t>34</a:t>
            </a:fld>
            <a:endParaRPr lang="ja-JP" altLang="en-US">
              <a:solidFill>
                <a:prstClr val="black">
                  <a:tint val="75000"/>
                </a:prstClr>
              </a:solidFill>
            </a:endParaRPr>
          </a:p>
        </p:txBody>
      </p:sp>
      <p:sp>
        <p:nvSpPr>
          <p:cNvPr id="4" name="正方形/長方形 3"/>
          <p:cNvSpPr/>
          <p:nvPr/>
        </p:nvSpPr>
        <p:spPr>
          <a:xfrm>
            <a:off x="928192" y="908720"/>
            <a:ext cx="7758608" cy="4154984"/>
          </a:xfrm>
          <a:prstGeom prst="rect">
            <a:avLst/>
          </a:prstGeom>
        </p:spPr>
        <p:txBody>
          <a:bodyPr wrap="square">
            <a:spAutoFit/>
          </a:bodyPr>
          <a:lstStyle/>
          <a:p>
            <a:r>
              <a:rPr lang="ja-JP" altLang="en-US" sz="6600" smtClean="0">
                <a:solidFill>
                  <a:prstClr val="black"/>
                </a:solidFill>
              </a:rPr>
              <a:t>この</a:t>
            </a:r>
            <a:r>
              <a:rPr lang="ja-JP" altLang="en-US" sz="6600">
                <a:solidFill>
                  <a:prstClr val="black"/>
                </a:solidFill>
              </a:rPr>
              <a:t>あと</a:t>
            </a:r>
            <a:r>
              <a:rPr lang="ja-JP" altLang="en-US" sz="6600" smtClean="0">
                <a:solidFill>
                  <a:prstClr val="black"/>
                </a:solidFill>
              </a:rPr>
              <a:t>、配付したプリントで、具体例をいくつか見ていただきます。</a:t>
            </a:r>
            <a:endParaRPr lang="ja-JP" altLang="en-US" sz="6600" dirty="0" smtClean="0">
              <a:solidFill>
                <a:prstClr val="black"/>
              </a:solidFill>
            </a:endParaRPr>
          </a:p>
        </p:txBody>
      </p:sp>
    </p:spTree>
    <p:extLst>
      <p:ext uri="{BB962C8B-B14F-4D97-AF65-F5344CB8AC3E}">
        <p14:creationId xmlns:p14="http://schemas.microsoft.com/office/powerpoint/2010/main" val="3846121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792" y="0"/>
            <a:ext cx="8430415" cy="6858000"/>
          </a:xfrm>
          <a:prstGeom prst="rect">
            <a:avLst/>
          </a:prstGeom>
        </p:spPr>
      </p:pic>
      <p:sp>
        <p:nvSpPr>
          <p:cNvPr id="22" name="タイトル 1"/>
          <p:cNvSpPr>
            <a:spLocks noGrp="1"/>
          </p:cNvSpPr>
          <p:nvPr>
            <p:ph type="title"/>
          </p:nvPr>
        </p:nvSpPr>
        <p:spPr>
          <a:xfrm>
            <a:off x="395536" y="221159"/>
            <a:ext cx="3024336" cy="584775"/>
          </a:xfrm>
          <a:effectLst>
            <a:outerShdw blurRad="50800" dist="38100" dir="2700000" algn="tl" rotWithShape="0">
              <a:prstClr val="black">
                <a:alpha val="40000"/>
              </a:prstClr>
            </a:outerShdw>
          </a:effectLst>
        </p:spPr>
        <p:txBody>
          <a:bodyPr wrap="square">
            <a:spAutoFit/>
          </a:bodyPr>
          <a:lstStyle/>
          <a:p>
            <a:pPr algn="l"/>
            <a:r>
              <a:rPr lang="ja-JP" altLang="en-US" sz="3200" dirty="0">
                <a:latin typeface="Times New Roman" pitchFamily="18" charset="0"/>
                <a:ea typeface="HGPｺﾞｼｯｸM" pitchFamily="50" charset="-128"/>
                <a:cs typeface="Times New Roman" pitchFamily="18" charset="0"/>
              </a:rPr>
              <a:t>２</a:t>
            </a:r>
            <a:r>
              <a:rPr lang="ja-JP" altLang="en-US" sz="3200" dirty="0" smtClean="0">
                <a:latin typeface="Times New Roman" pitchFamily="18" charset="0"/>
                <a:ea typeface="HGPｺﾞｼｯｸM" pitchFamily="50" charset="-128"/>
                <a:cs typeface="Times New Roman" pitchFamily="18" charset="0"/>
              </a:rPr>
              <a:t>．数学的活動</a:t>
            </a:r>
            <a:endParaRPr kumimoji="1" lang="ja-JP" altLang="en-US" sz="3200" dirty="0">
              <a:latin typeface="Times New Roman" pitchFamily="18" charset="0"/>
              <a:ea typeface="HGPｺﾞｼｯｸM" pitchFamily="50" charset="-128"/>
              <a:cs typeface="Times New Roman" pitchFamily="18" charset="0"/>
            </a:endParaRPr>
          </a:p>
        </p:txBody>
      </p:sp>
      <p:sp>
        <p:nvSpPr>
          <p:cNvPr id="30" name="スライド番号プレースホルダ 3"/>
          <p:cNvSpPr>
            <a:spLocks noGrp="1"/>
          </p:cNvSpPr>
          <p:nvPr>
            <p:ph type="sldNum" sz="quarter" idx="12"/>
          </p:nvPr>
        </p:nvSpPr>
        <p:spPr>
          <a:xfrm>
            <a:off x="6902896" y="6381328"/>
            <a:ext cx="2133600" cy="365125"/>
          </a:xfrm>
        </p:spPr>
        <p:txBody>
          <a:bodyPr/>
          <a:lstStyle/>
          <a:p>
            <a:fld id="{6C71AA54-A1B0-4E49-901D-479E6540262E}" type="slidenum">
              <a:rPr kumimoji="1" lang="ja-JP" altLang="en-US" smtClean="0">
                <a:latin typeface="Times New Roman" pitchFamily="18" charset="0"/>
                <a:cs typeface="Times New Roman" pitchFamily="18" charset="0"/>
              </a:rPr>
              <a:pPr/>
              <a:t>4</a:t>
            </a:fld>
            <a:endParaRPr kumimoji="1" lang="ja-JP" altLang="en-US" dirty="0">
              <a:latin typeface="Times New Roman" pitchFamily="18" charset="0"/>
              <a:cs typeface="Times New Roman" pitchFamily="18" charset="0"/>
            </a:endParaRPr>
          </a:p>
        </p:txBody>
      </p:sp>
      <p:sp>
        <p:nvSpPr>
          <p:cNvPr id="23" name="フレーム (半分) 22"/>
          <p:cNvSpPr/>
          <p:nvPr/>
        </p:nvSpPr>
        <p:spPr>
          <a:xfrm rot="16200000">
            <a:off x="3023836" y="-1935603"/>
            <a:ext cx="144000" cy="5400600"/>
          </a:xfrm>
          <a:prstGeom prst="halfFrame">
            <a:avLst>
              <a:gd name="adj1" fmla="val 12135"/>
              <a:gd name="adj2" fmla="val 13506"/>
            </a:avLst>
          </a:prstGeom>
          <a:solidFill>
            <a:schemeClr val="tx2">
              <a:lumMod val="20000"/>
              <a:lumOff val="80000"/>
            </a:schemeClr>
          </a:solidFill>
          <a:ln>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0" name="テキスト ボックス 19"/>
          <p:cNvSpPr txBox="1"/>
          <p:nvPr/>
        </p:nvSpPr>
        <p:spPr>
          <a:xfrm>
            <a:off x="5580112" y="44624"/>
            <a:ext cx="3528392" cy="738664"/>
          </a:xfrm>
          <a:prstGeom prst="rect">
            <a:avLst/>
          </a:prstGeom>
          <a:noFill/>
        </p:spPr>
        <p:txBody>
          <a:bodyPr wrap="square" rtlCol="0">
            <a:spAutoFit/>
          </a:bodyPr>
          <a:lstStyle/>
          <a:p>
            <a:pPr lvl="0" algn="r"/>
            <a:r>
              <a:rPr lang="ja-JP" altLang="en-US" sz="1400" dirty="0">
                <a:solidFill>
                  <a:prstClr val="black"/>
                </a:solidFill>
                <a:latin typeface="Times New Roman" pitchFamily="18" charset="0"/>
                <a:ea typeface="ＭＳ Ｐ明朝" pitchFamily="18" charset="-128"/>
                <a:cs typeface="Times New Roman" pitchFamily="18" charset="0"/>
              </a:rPr>
              <a:t>平成２６年１１月５日</a:t>
            </a:r>
            <a:r>
              <a:rPr lang="en-US" altLang="ja-JP" sz="1400" dirty="0">
                <a:solidFill>
                  <a:prstClr val="black"/>
                </a:solidFill>
                <a:latin typeface="Times New Roman" pitchFamily="18" charset="0"/>
                <a:ea typeface="ＭＳ Ｐ明朝" pitchFamily="18" charset="-128"/>
                <a:cs typeface="Times New Roman" pitchFamily="18" charset="0"/>
              </a:rPr>
              <a:t>(</a:t>
            </a:r>
            <a:r>
              <a:rPr lang="ja-JP" altLang="en-US" sz="1400" dirty="0">
                <a:solidFill>
                  <a:prstClr val="black"/>
                </a:solidFill>
                <a:latin typeface="Times New Roman" pitchFamily="18" charset="0"/>
                <a:ea typeface="ＭＳ Ｐ明朝" pitchFamily="18" charset="-128"/>
                <a:cs typeface="Times New Roman" pitchFamily="18" charset="0"/>
              </a:rPr>
              <a:t>水</a:t>
            </a:r>
            <a:r>
              <a:rPr lang="en-US" altLang="ja-JP" sz="1400" dirty="0">
                <a:solidFill>
                  <a:prstClr val="black"/>
                </a:solidFill>
                <a:latin typeface="Times New Roman" pitchFamily="18" charset="0"/>
                <a:ea typeface="ＭＳ Ｐ明朝" pitchFamily="18" charset="-128"/>
                <a:cs typeface="Times New Roman" pitchFamily="18" charset="0"/>
              </a:rPr>
              <a:t>)</a:t>
            </a:r>
          </a:p>
          <a:p>
            <a:pPr lvl="0" algn="r"/>
            <a:r>
              <a:rPr lang="ja-JP" altLang="en-US" sz="1400" dirty="0">
                <a:solidFill>
                  <a:prstClr val="black"/>
                </a:solidFill>
                <a:latin typeface="Times New Roman" pitchFamily="18" charset="0"/>
                <a:ea typeface="ＭＳ Ｐ明朝" pitchFamily="18" charset="-128"/>
                <a:cs typeface="Times New Roman" pitchFamily="18" charset="0"/>
              </a:rPr>
              <a:t>平成２６年度教科別教育課程説明会</a:t>
            </a:r>
            <a:r>
              <a:rPr lang="en-US" altLang="ja-JP" sz="1400" dirty="0">
                <a:solidFill>
                  <a:prstClr val="black"/>
                </a:solidFill>
                <a:latin typeface="Times New Roman" pitchFamily="18" charset="0"/>
                <a:ea typeface="ＭＳ Ｐ明朝" pitchFamily="18" charset="-128"/>
                <a:cs typeface="Times New Roman" pitchFamily="18" charset="0"/>
              </a:rPr>
              <a:t>(</a:t>
            </a:r>
            <a:r>
              <a:rPr lang="ja-JP" altLang="en-US" sz="1400" dirty="0">
                <a:solidFill>
                  <a:prstClr val="black"/>
                </a:solidFill>
                <a:latin typeface="Times New Roman" pitchFamily="18" charset="0"/>
                <a:ea typeface="ＭＳ Ｐ明朝" pitchFamily="18" charset="-128"/>
                <a:cs typeface="Times New Roman" pitchFamily="18" charset="0"/>
              </a:rPr>
              <a:t>数学</a:t>
            </a:r>
            <a:r>
              <a:rPr lang="en-US" altLang="ja-JP" sz="1400" dirty="0">
                <a:solidFill>
                  <a:prstClr val="black"/>
                </a:solidFill>
                <a:latin typeface="Times New Roman" pitchFamily="18" charset="0"/>
                <a:ea typeface="ＭＳ Ｐ明朝" pitchFamily="18" charset="-128"/>
                <a:cs typeface="Times New Roman" pitchFamily="18" charset="0"/>
              </a:rPr>
              <a:t>)</a:t>
            </a:r>
          </a:p>
          <a:p>
            <a:pPr lvl="0" algn="r"/>
            <a:r>
              <a:rPr lang="en-US" altLang="ja-JP" sz="1400" dirty="0">
                <a:solidFill>
                  <a:prstClr val="black"/>
                </a:solidFill>
                <a:latin typeface="Times New Roman" pitchFamily="18" charset="0"/>
                <a:ea typeface="ＭＳ Ｐ明朝" pitchFamily="18" charset="-128"/>
                <a:cs typeface="Times New Roman" pitchFamily="18" charset="0"/>
              </a:rPr>
              <a:t>@</a:t>
            </a:r>
            <a:r>
              <a:rPr lang="ja-JP" altLang="en-US" sz="1400" dirty="0">
                <a:solidFill>
                  <a:prstClr val="black"/>
                </a:solidFill>
                <a:latin typeface="Times New Roman" pitchFamily="18" charset="0"/>
                <a:ea typeface="ＭＳ Ｐ明朝" pitchFamily="18" charset="-128"/>
                <a:cs typeface="Times New Roman" pitchFamily="18" charset="0"/>
              </a:rPr>
              <a:t> 神奈川県立総合教育</a:t>
            </a:r>
            <a:r>
              <a:rPr lang="ja-JP" altLang="en-US" sz="1400" dirty="0" smtClean="0">
                <a:solidFill>
                  <a:prstClr val="black"/>
                </a:solidFill>
                <a:latin typeface="Times New Roman" pitchFamily="18" charset="0"/>
                <a:ea typeface="ＭＳ Ｐ明朝" pitchFamily="18" charset="-128"/>
                <a:cs typeface="Times New Roman" pitchFamily="18" charset="0"/>
              </a:rPr>
              <a:t>センター</a:t>
            </a:r>
            <a:endParaRPr lang="ja-JP" altLang="en-US" sz="1400" dirty="0">
              <a:solidFill>
                <a:prstClr val="black"/>
              </a:solidFill>
              <a:latin typeface="Times New Roman" pitchFamily="18" charset="0"/>
              <a:ea typeface="ＭＳ Ｐ明朝" pitchFamily="18" charset="-128"/>
              <a:cs typeface="Times New Roman" pitchFamily="18" charset="0"/>
            </a:endParaRPr>
          </a:p>
        </p:txBody>
      </p:sp>
      <p:pic>
        <p:nvPicPr>
          <p:cNvPr id="5" name="図 4"/>
          <p:cNvPicPr>
            <a:picLocks noChangeAspect="1"/>
          </p:cNvPicPr>
          <p:nvPr/>
        </p:nvPicPr>
        <p:blipFill>
          <a:blip r:embed="rId3"/>
          <a:stretch>
            <a:fillRect/>
          </a:stretch>
        </p:blipFill>
        <p:spPr>
          <a:xfrm>
            <a:off x="949396" y="1484770"/>
            <a:ext cx="4846740" cy="1201016"/>
          </a:xfrm>
          <a:prstGeom prst="rect">
            <a:avLst/>
          </a:prstGeom>
          <a:ln>
            <a:noFill/>
          </a:ln>
          <a:effectLst>
            <a:outerShdw blurRad="190500" algn="tl" rotWithShape="0">
              <a:srgbClr val="000000">
                <a:alpha val="70000"/>
              </a:srgbClr>
            </a:outerShdw>
          </a:effectLst>
        </p:spPr>
      </p:pic>
      <p:pic>
        <p:nvPicPr>
          <p:cNvPr id="6" name="図 5"/>
          <p:cNvPicPr>
            <a:picLocks noChangeAspect="1"/>
          </p:cNvPicPr>
          <p:nvPr/>
        </p:nvPicPr>
        <p:blipFill>
          <a:blip r:embed="rId4"/>
          <a:stretch>
            <a:fillRect/>
          </a:stretch>
        </p:blipFill>
        <p:spPr>
          <a:xfrm>
            <a:off x="3851920" y="4869160"/>
            <a:ext cx="4846740" cy="1201016"/>
          </a:xfrm>
          <a:prstGeom prst="rect">
            <a:avLst/>
          </a:prstGeom>
          <a:ln>
            <a:noFill/>
          </a:ln>
          <a:effectLst>
            <a:outerShdw blurRad="190500" algn="tl" rotWithShape="0">
              <a:srgbClr val="000000">
                <a:alpha val="70000"/>
              </a:srgbClr>
            </a:outerShdw>
          </a:effectLst>
        </p:spPr>
      </p:pic>
      <p:sp>
        <p:nvSpPr>
          <p:cNvPr id="7" name="曲折矢印 6"/>
          <p:cNvSpPr/>
          <p:nvPr/>
        </p:nvSpPr>
        <p:spPr>
          <a:xfrm rot="10800000" flipH="1">
            <a:off x="1547664" y="2852936"/>
            <a:ext cx="2088232" cy="3217240"/>
          </a:xfrm>
          <a:prstGeom prst="bentArrow">
            <a:avLst>
              <a:gd name="adj1" fmla="val 16104"/>
              <a:gd name="adj2" fmla="val 25420"/>
              <a:gd name="adj3" fmla="val 25000"/>
              <a:gd name="adj4" fmla="val 226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8" name="図 7"/>
          <p:cNvPicPr>
            <a:picLocks noChangeAspect="1"/>
          </p:cNvPicPr>
          <p:nvPr/>
        </p:nvPicPr>
        <p:blipFill>
          <a:blip r:embed="rId5"/>
          <a:stretch>
            <a:fillRect/>
          </a:stretch>
        </p:blipFill>
        <p:spPr>
          <a:xfrm flipH="1" flipV="1">
            <a:off x="6012160" y="1617240"/>
            <a:ext cx="2113653" cy="3096344"/>
          </a:xfrm>
          <a:prstGeom prst="rect">
            <a:avLst/>
          </a:prstGeom>
        </p:spPr>
      </p:pic>
      <p:grpSp>
        <p:nvGrpSpPr>
          <p:cNvPr id="29" name="グループ化 28"/>
          <p:cNvGrpSpPr/>
          <p:nvPr/>
        </p:nvGrpSpPr>
        <p:grpSpPr>
          <a:xfrm>
            <a:off x="755576" y="1890764"/>
            <a:ext cx="8280920" cy="3628472"/>
            <a:chOff x="539552" y="1124744"/>
            <a:chExt cx="2160239" cy="1152128"/>
          </a:xfrm>
        </p:grpSpPr>
        <p:sp>
          <p:nvSpPr>
            <p:cNvPr id="31" name="円/楕円 30"/>
            <p:cNvSpPr/>
            <p:nvPr/>
          </p:nvSpPr>
          <p:spPr>
            <a:xfrm>
              <a:off x="539552" y="1124744"/>
              <a:ext cx="2160239" cy="1152128"/>
            </a:xfrm>
            <a:prstGeom prst="ellipse">
              <a:avLst/>
            </a:prstGeom>
            <a:solidFill>
              <a:schemeClr val="bg1"/>
            </a:solidFill>
            <a:ln w="28575">
              <a:solidFill>
                <a:schemeClr val="tx1">
                  <a:lumMod val="50000"/>
                  <a:lumOff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a:xfrm>
              <a:off x="683569" y="1384869"/>
              <a:ext cx="1931290" cy="732949"/>
            </a:xfrm>
            <a:prstGeom prst="rect">
              <a:avLst/>
            </a:prstGeom>
            <a:noFill/>
            <a:ln>
              <a:noFill/>
            </a:ln>
          </p:spPr>
          <p:style>
            <a:lnRef idx="2">
              <a:schemeClr val="accent5"/>
            </a:lnRef>
            <a:fillRef idx="1">
              <a:schemeClr val="lt1"/>
            </a:fillRef>
            <a:effectRef idx="0">
              <a:schemeClr val="accent5"/>
            </a:effectRef>
            <a:fontRef idx="minor">
              <a:schemeClr val="dk1"/>
            </a:fontRef>
          </p:style>
          <p:txBody>
            <a:bodyPr vert="horz" wrap="square" rtlCol="0" anchor="t" anchorCtr="0">
              <a:spAutoFit/>
            </a:bodyPr>
            <a:lstStyle/>
            <a:p>
              <a:pPr algn="ctr"/>
              <a:r>
                <a:rPr lang="ja-JP" altLang="en-US" sz="7200" dirty="0" smtClean="0">
                  <a:solidFill>
                    <a:schemeClr val="tx1"/>
                  </a:solidFill>
                  <a:effectLst>
                    <a:outerShdw blurRad="50800" dist="38100" dir="2700000" algn="tl" rotWithShape="0">
                      <a:prstClr val="black">
                        <a:alpha val="40000"/>
                      </a:prstClr>
                    </a:outerShdw>
                  </a:effectLst>
                  <a:latin typeface="HGP明朝B" pitchFamily="18" charset="-128"/>
                  <a:ea typeface="HGP明朝B" pitchFamily="18" charset="-128"/>
                  <a:cs typeface="Times New Roman" pitchFamily="18" charset="0"/>
                </a:rPr>
                <a:t>数学的な考え方</a:t>
              </a:r>
            </a:p>
            <a:p>
              <a:pPr algn="ctr"/>
              <a:r>
                <a:rPr lang="ja-JP" altLang="en-US" sz="7200" dirty="0" smtClean="0">
                  <a:solidFill>
                    <a:schemeClr val="tx1"/>
                  </a:solidFill>
                  <a:effectLst>
                    <a:outerShdw blurRad="50800" dist="38100" dir="2700000" algn="tl" rotWithShape="0">
                      <a:prstClr val="black">
                        <a:alpha val="40000"/>
                      </a:prstClr>
                    </a:outerShdw>
                  </a:effectLst>
                  <a:latin typeface="HGP明朝B" pitchFamily="18" charset="-128"/>
                  <a:ea typeface="HGP明朝B" pitchFamily="18" charset="-128"/>
                  <a:cs typeface="Times New Roman" pitchFamily="18" charset="0"/>
                </a:rPr>
                <a:t>では</a:t>
              </a:r>
              <a:endParaRPr lang="en-US" altLang="ja-JP" sz="7200" dirty="0" smtClean="0">
                <a:solidFill>
                  <a:schemeClr val="tx1"/>
                </a:solidFill>
                <a:effectLst>
                  <a:outerShdw blurRad="50800" dist="38100" dir="2700000" algn="tl" rotWithShape="0">
                    <a:prstClr val="black">
                      <a:alpha val="40000"/>
                    </a:prstClr>
                  </a:outerShdw>
                </a:effectLst>
                <a:latin typeface="HGP明朝B" pitchFamily="18" charset="-128"/>
                <a:ea typeface="HGP明朝B" pitchFamily="18" charset="-128"/>
                <a:cs typeface="Times New Roman" pitchFamily="18" charset="0"/>
              </a:endParaRPr>
            </a:p>
          </p:txBody>
        </p:sp>
      </p:grpSp>
    </p:spTree>
    <p:extLst>
      <p:ext uri="{BB962C8B-B14F-4D97-AF65-F5344CB8AC3E}">
        <p14:creationId xmlns:p14="http://schemas.microsoft.com/office/powerpoint/2010/main" val="562809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p:cTn id="21" dur="1000" fill="hold"/>
                                        <p:tgtEl>
                                          <p:spTgt spid="29"/>
                                        </p:tgtEl>
                                        <p:attrNameLst>
                                          <p:attrName>ppt_w</p:attrName>
                                        </p:attrNameLst>
                                      </p:cBhvr>
                                      <p:tavLst>
                                        <p:tav tm="0">
                                          <p:val>
                                            <p:strVal val="#ppt_w*0.70"/>
                                          </p:val>
                                        </p:tav>
                                        <p:tav tm="100000">
                                          <p:val>
                                            <p:strVal val="#ppt_w"/>
                                          </p:val>
                                        </p:tav>
                                      </p:tavLst>
                                    </p:anim>
                                    <p:anim calcmode="lin" valueType="num">
                                      <p:cBhvr>
                                        <p:cTn id="22" dur="1000" fill="hold"/>
                                        <p:tgtEl>
                                          <p:spTgt spid="29"/>
                                        </p:tgtEl>
                                        <p:attrNameLst>
                                          <p:attrName>ppt_h</p:attrName>
                                        </p:attrNameLst>
                                      </p:cBhvr>
                                      <p:tavLst>
                                        <p:tav tm="0">
                                          <p:val>
                                            <p:strVal val="#ppt_h"/>
                                          </p:val>
                                        </p:tav>
                                        <p:tav tm="100000">
                                          <p:val>
                                            <p:strVal val="#ppt_h"/>
                                          </p:val>
                                        </p:tav>
                                      </p:tavLst>
                                    </p:anim>
                                    <p:animEffect transition="in" filter="fade">
                                      <p:cBhvr>
                                        <p:cTn id="23"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792" y="0"/>
            <a:ext cx="8430415" cy="6858000"/>
          </a:xfrm>
          <a:prstGeom prst="rect">
            <a:avLst/>
          </a:prstGeom>
        </p:spPr>
      </p:pic>
      <p:sp>
        <p:nvSpPr>
          <p:cNvPr id="22" name="タイトル 1"/>
          <p:cNvSpPr>
            <a:spLocks noGrp="1"/>
          </p:cNvSpPr>
          <p:nvPr>
            <p:ph type="title"/>
          </p:nvPr>
        </p:nvSpPr>
        <p:spPr>
          <a:xfrm>
            <a:off x="395536" y="221159"/>
            <a:ext cx="3672408" cy="584775"/>
          </a:xfrm>
          <a:effectLst>
            <a:outerShdw blurRad="50800" dist="38100" dir="2700000" algn="tl" rotWithShape="0">
              <a:prstClr val="black">
                <a:alpha val="40000"/>
              </a:prstClr>
            </a:outerShdw>
          </a:effectLst>
        </p:spPr>
        <p:txBody>
          <a:bodyPr wrap="square">
            <a:spAutoFit/>
          </a:bodyPr>
          <a:lstStyle/>
          <a:p>
            <a:pPr algn="l"/>
            <a:r>
              <a:rPr lang="ja-JP" altLang="en-US" sz="3200" dirty="0" smtClean="0">
                <a:latin typeface="Times New Roman" pitchFamily="18" charset="0"/>
                <a:ea typeface="HGPｺﾞｼｯｸM" pitchFamily="50" charset="-128"/>
                <a:cs typeface="Times New Roman" pitchFamily="18" charset="0"/>
              </a:rPr>
              <a:t>３．数学的な考え方</a:t>
            </a:r>
            <a:endParaRPr kumimoji="1" lang="ja-JP" altLang="en-US" sz="3200" dirty="0">
              <a:latin typeface="Times New Roman" pitchFamily="18" charset="0"/>
              <a:ea typeface="HGPｺﾞｼｯｸM" pitchFamily="50" charset="-128"/>
              <a:cs typeface="Times New Roman" pitchFamily="18" charset="0"/>
            </a:endParaRPr>
          </a:p>
        </p:txBody>
      </p:sp>
      <p:sp>
        <p:nvSpPr>
          <p:cNvPr id="30" name="スライド番号プレースホルダ 3"/>
          <p:cNvSpPr>
            <a:spLocks noGrp="1"/>
          </p:cNvSpPr>
          <p:nvPr>
            <p:ph type="sldNum" sz="quarter" idx="12"/>
          </p:nvPr>
        </p:nvSpPr>
        <p:spPr>
          <a:xfrm>
            <a:off x="6902896" y="6381328"/>
            <a:ext cx="2133600" cy="365125"/>
          </a:xfrm>
        </p:spPr>
        <p:txBody>
          <a:bodyPr/>
          <a:lstStyle/>
          <a:p>
            <a:fld id="{6C71AA54-A1B0-4E49-901D-479E6540262E}" type="slidenum">
              <a:rPr kumimoji="1" lang="ja-JP" altLang="en-US" smtClean="0">
                <a:latin typeface="Times New Roman" pitchFamily="18" charset="0"/>
                <a:cs typeface="Times New Roman" pitchFamily="18" charset="0"/>
              </a:rPr>
              <a:pPr/>
              <a:t>5</a:t>
            </a:fld>
            <a:endParaRPr kumimoji="1" lang="ja-JP" altLang="en-US" dirty="0">
              <a:latin typeface="Times New Roman" pitchFamily="18" charset="0"/>
              <a:cs typeface="Times New Roman" pitchFamily="18" charset="0"/>
            </a:endParaRPr>
          </a:p>
        </p:txBody>
      </p:sp>
      <p:sp>
        <p:nvSpPr>
          <p:cNvPr id="23" name="フレーム (半分) 22"/>
          <p:cNvSpPr/>
          <p:nvPr/>
        </p:nvSpPr>
        <p:spPr>
          <a:xfrm rot="16200000">
            <a:off x="3023836" y="-1935603"/>
            <a:ext cx="144000" cy="5400600"/>
          </a:xfrm>
          <a:prstGeom prst="halfFrame">
            <a:avLst>
              <a:gd name="adj1" fmla="val 12135"/>
              <a:gd name="adj2" fmla="val 13506"/>
            </a:avLst>
          </a:prstGeom>
          <a:solidFill>
            <a:schemeClr val="tx2">
              <a:lumMod val="20000"/>
              <a:lumOff val="80000"/>
            </a:schemeClr>
          </a:solidFill>
          <a:ln>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0" name="テキスト ボックス 19"/>
          <p:cNvSpPr txBox="1"/>
          <p:nvPr/>
        </p:nvSpPr>
        <p:spPr>
          <a:xfrm>
            <a:off x="5580112" y="44624"/>
            <a:ext cx="3528392" cy="738664"/>
          </a:xfrm>
          <a:prstGeom prst="rect">
            <a:avLst/>
          </a:prstGeom>
          <a:noFill/>
        </p:spPr>
        <p:txBody>
          <a:bodyPr wrap="square" rtlCol="0">
            <a:spAutoFit/>
          </a:bodyPr>
          <a:lstStyle/>
          <a:p>
            <a:pPr lvl="0" algn="r"/>
            <a:r>
              <a:rPr lang="ja-JP" altLang="en-US" sz="1400" dirty="0">
                <a:solidFill>
                  <a:prstClr val="black"/>
                </a:solidFill>
                <a:latin typeface="Times New Roman" pitchFamily="18" charset="0"/>
                <a:ea typeface="ＭＳ Ｐ明朝" pitchFamily="18" charset="-128"/>
                <a:cs typeface="Times New Roman" pitchFamily="18" charset="0"/>
              </a:rPr>
              <a:t>平成２６年１１月５日</a:t>
            </a:r>
            <a:r>
              <a:rPr lang="en-US" altLang="ja-JP" sz="1400" dirty="0">
                <a:solidFill>
                  <a:prstClr val="black"/>
                </a:solidFill>
                <a:latin typeface="Times New Roman" pitchFamily="18" charset="0"/>
                <a:ea typeface="ＭＳ Ｐ明朝" pitchFamily="18" charset="-128"/>
                <a:cs typeface="Times New Roman" pitchFamily="18" charset="0"/>
              </a:rPr>
              <a:t>(</a:t>
            </a:r>
            <a:r>
              <a:rPr lang="ja-JP" altLang="en-US" sz="1400" dirty="0">
                <a:solidFill>
                  <a:prstClr val="black"/>
                </a:solidFill>
                <a:latin typeface="Times New Roman" pitchFamily="18" charset="0"/>
                <a:ea typeface="ＭＳ Ｐ明朝" pitchFamily="18" charset="-128"/>
                <a:cs typeface="Times New Roman" pitchFamily="18" charset="0"/>
              </a:rPr>
              <a:t>水</a:t>
            </a:r>
            <a:r>
              <a:rPr lang="en-US" altLang="ja-JP" sz="1400" dirty="0">
                <a:solidFill>
                  <a:prstClr val="black"/>
                </a:solidFill>
                <a:latin typeface="Times New Roman" pitchFamily="18" charset="0"/>
                <a:ea typeface="ＭＳ Ｐ明朝" pitchFamily="18" charset="-128"/>
                <a:cs typeface="Times New Roman" pitchFamily="18" charset="0"/>
              </a:rPr>
              <a:t>)</a:t>
            </a:r>
          </a:p>
          <a:p>
            <a:pPr lvl="0" algn="r"/>
            <a:r>
              <a:rPr lang="ja-JP" altLang="en-US" sz="1400" dirty="0">
                <a:solidFill>
                  <a:prstClr val="black"/>
                </a:solidFill>
                <a:latin typeface="Times New Roman" pitchFamily="18" charset="0"/>
                <a:ea typeface="ＭＳ Ｐ明朝" pitchFamily="18" charset="-128"/>
                <a:cs typeface="Times New Roman" pitchFamily="18" charset="0"/>
              </a:rPr>
              <a:t>平成２６年度教科別教育課程説明会</a:t>
            </a:r>
            <a:r>
              <a:rPr lang="en-US" altLang="ja-JP" sz="1400" dirty="0">
                <a:solidFill>
                  <a:prstClr val="black"/>
                </a:solidFill>
                <a:latin typeface="Times New Roman" pitchFamily="18" charset="0"/>
                <a:ea typeface="ＭＳ Ｐ明朝" pitchFamily="18" charset="-128"/>
                <a:cs typeface="Times New Roman" pitchFamily="18" charset="0"/>
              </a:rPr>
              <a:t>(</a:t>
            </a:r>
            <a:r>
              <a:rPr lang="ja-JP" altLang="en-US" sz="1400" dirty="0">
                <a:solidFill>
                  <a:prstClr val="black"/>
                </a:solidFill>
                <a:latin typeface="Times New Roman" pitchFamily="18" charset="0"/>
                <a:ea typeface="ＭＳ Ｐ明朝" pitchFamily="18" charset="-128"/>
                <a:cs typeface="Times New Roman" pitchFamily="18" charset="0"/>
              </a:rPr>
              <a:t>数学</a:t>
            </a:r>
            <a:r>
              <a:rPr lang="en-US" altLang="ja-JP" sz="1400" dirty="0">
                <a:solidFill>
                  <a:prstClr val="black"/>
                </a:solidFill>
                <a:latin typeface="Times New Roman" pitchFamily="18" charset="0"/>
                <a:ea typeface="ＭＳ Ｐ明朝" pitchFamily="18" charset="-128"/>
                <a:cs typeface="Times New Roman" pitchFamily="18" charset="0"/>
              </a:rPr>
              <a:t>)</a:t>
            </a:r>
          </a:p>
          <a:p>
            <a:pPr lvl="0" algn="r"/>
            <a:r>
              <a:rPr lang="en-US" altLang="ja-JP" sz="1400" dirty="0">
                <a:solidFill>
                  <a:prstClr val="black"/>
                </a:solidFill>
                <a:latin typeface="Times New Roman" pitchFamily="18" charset="0"/>
                <a:ea typeface="ＭＳ Ｐ明朝" pitchFamily="18" charset="-128"/>
                <a:cs typeface="Times New Roman" pitchFamily="18" charset="0"/>
              </a:rPr>
              <a:t>@</a:t>
            </a:r>
            <a:r>
              <a:rPr lang="ja-JP" altLang="en-US" sz="1400" dirty="0">
                <a:solidFill>
                  <a:prstClr val="black"/>
                </a:solidFill>
                <a:latin typeface="Times New Roman" pitchFamily="18" charset="0"/>
                <a:ea typeface="ＭＳ Ｐ明朝" pitchFamily="18" charset="-128"/>
                <a:cs typeface="Times New Roman" pitchFamily="18" charset="0"/>
              </a:rPr>
              <a:t> 神奈川県立総合教育</a:t>
            </a:r>
            <a:r>
              <a:rPr lang="ja-JP" altLang="en-US" sz="1400" dirty="0" smtClean="0">
                <a:solidFill>
                  <a:prstClr val="black"/>
                </a:solidFill>
                <a:latin typeface="Times New Roman" pitchFamily="18" charset="0"/>
                <a:ea typeface="ＭＳ Ｐ明朝" pitchFamily="18" charset="-128"/>
                <a:cs typeface="Times New Roman" pitchFamily="18" charset="0"/>
              </a:rPr>
              <a:t>センター</a:t>
            </a:r>
            <a:endParaRPr lang="ja-JP" altLang="en-US" sz="1400" dirty="0">
              <a:solidFill>
                <a:prstClr val="black"/>
              </a:solidFill>
              <a:latin typeface="Times New Roman" pitchFamily="18" charset="0"/>
              <a:ea typeface="ＭＳ Ｐ明朝" pitchFamily="18" charset="-128"/>
              <a:cs typeface="Times New Roman" pitchFamily="18" charset="0"/>
            </a:endParaRPr>
          </a:p>
        </p:txBody>
      </p:sp>
      <p:sp>
        <p:nvSpPr>
          <p:cNvPr id="7" name="曲折矢印 6"/>
          <p:cNvSpPr/>
          <p:nvPr/>
        </p:nvSpPr>
        <p:spPr>
          <a:xfrm rot="10800000" flipH="1">
            <a:off x="909981" y="2885080"/>
            <a:ext cx="1656184" cy="3217240"/>
          </a:xfrm>
          <a:prstGeom prst="bentArrow">
            <a:avLst>
              <a:gd name="adj1" fmla="val 16104"/>
              <a:gd name="adj2" fmla="val 25420"/>
              <a:gd name="adj3" fmla="val 25000"/>
              <a:gd name="adj4" fmla="val 226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8" name="図 7"/>
          <p:cNvPicPr>
            <a:picLocks noChangeAspect="1"/>
          </p:cNvPicPr>
          <p:nvPr/>
        </p:nvPicPr>
        <p:blipFill>
          <a:blip r:embed="rId3"/>
          <a:stretch>
            <a:fillRect/>
          </a:stretch>
        </p:blipFill>
        <p:spPr>
          <a:xfrm flipH="1" flipV="1">
            <a:off x="6444206" y="1617240"/>
            <a:ext cx="1681605" cy="3251920"/>
          </a:xfrm>
          <a:prstGeom prst="rect">
            <a:avLst/>
          </a:prstGeom>
        </p:spPr>
      </p:pic>
      <p:pic>
        <p:nvPicPr>
          <p:cNvPr id="2" name="図 1"/>
          <p:cNvPicPr>
            <a:picLocks noChangeAspect="1"/>
          </p:cNvPicPr>
          <p:nvPr/>
        </p:nvPicPr>
        <p:blipFill>
          <a:blip r:embed="rId4"/>
          <a:stretch>
            <a:fillRect/>
          </a:stretch>
        </p:blipFill>
        <p:spPr>
          <a:xfrm>
            <a:off x="310721" y="1568352"/>
            <a:ext cx="6181880" cy="1109568"/>
          </a:xfrm>
          <a:prstGeom prst="rect">
            <a:avLst/>
          </a:prstGeom>
          <a:ln>
            <a:noFill/>
          </a:ln>
          <a:effectLst>
            <a:outerShdw blurRad="190500" algn="tl" rotWithShape="0">
              <a:srgbClr val="000000">
                <a:alpha val="70000"/>
              </a:srgbClr>
            </a:outerShdw>
          </a:effectLst>
        </p:spPr>
      </p:pic>
      <p:pic>
        <p:nvPicPr>
          <p:cNvPr id="3" name="図 2"/>
          <p:cNvPicPr>
            <a:picLocks noChangeAspect="1"/>
          </p:cNvPicPr>
          <p:nvPr/>
        </p:nvPicPr>
        <p:blipFill>
          <a:blip r:embed="rId5"/>
          <a:stretch>
            <a:fillRect/>
          </a:stretch>
        </p:blipFill>
        <p:spPr>
          <a:xfrm>
            <a:off x="2579088" y="5003849"/>
            <a:ext cx="6175783" cy="110956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061668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2700000" scaled="1"/>
        </a:gradFill>
        <a:effectLst/>
      </p:bgPr>
    </p:bg>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p:txBody>
          <a:bodyPr/>
          <a:lstStyle/>
          <a:p>
            <a:fld id="{6C71AA54-A1B0-4E49-901D-479E6540262E}" type="slidenum">
              <a:rPr lang="ja-JP" altLang="en-US" smtClean="0">
                <a:solidFill>
                  <a:prstClr val="black">
                    <a:tint val="75000"/>
                  </a:prstClr>
                </a:solidFill>
              </a:rPr>
              <a:pPr/>
              <a:t>6</a:t>
            </a:fld>
            <a:endParaRPr lang="ja-JP" altLang="en-US">
              <a:solidFill>
                <a:prstClr val="black">
                  <a:tint val="75000"/>
                </a:prstClr>
              </a:solidFill>
            </a:endParaRPr>
          </a:p>
        </p:txBody>
      </p:sp>
      <p:grpSp>
        <p:nvGrpSpPr>
          <p:cNvPr id="2" name="グループ化 11"/>
          <p:cNvGrpSpPr/>
          <p:nvPr/>
        </p:nvGrpSpPr>
        <p:grpSpPr>
          <a:xfrm>
            <a:off x="251520" y="4521599"/>
            <a:ext cx="8178132" cy="1834752"/>
            <a:chOff x="251520" y="4562699"/>
            <a:chExt cx="8178132" cy="1399668"/>
          </a:xfrm>
        </p:grpSpPr>
        <p:grpSp>
          <p:nvGrpSpPr>
            <p:cNvPr id="3" name="グループ化 8"/>
            <p:cNvGrpSpPr/>
            <p:nvPr/>
          </p:nvGrpSpPr>
          <p:grpSpPr>
            <a:xfrm>
              <a:off x="251520" y="4562699"/>
              <a:ext cx="8178132" cy="915689"/>
              <a:chOff x="251520" y="4562699"/>
              <a:chExt cx="8178132" cy="915689"/>
            </a:xfrm>
          </p:grpSpPr>
          <p:sp>
            <p:nvSpPr>
              <p:cNvPr id="5" name="タイトル 1"/>
              <p:cNvSpPr txBox="1">
                <a:spLocks/>
              </p:cNvSpPr>
              <p:nvPr/>
            </p:nvSpPr>
            <p:spPr>
              <a:xfrm>
                <a:off x="251520" y="4562699"/>
                <a:ext cx="8178132" cy="915689"/>
              </a:xfrm>
              <a:prstGeom prst="rect">
                <a:avLst/>
              </a:prstGeom>
              <a:ln>
                <a:noFill/>
              </a:ln>
              <a:effectLst>
                <a:outerShdw blurRad="50800" dist="38100" dir="2700000" algn="tl" rotWithShape="0">
                  <a:prstClr val="black">
                    <a:alpha val="40000"/>
                  </a:prstClr>
                </a:outerShdw>
              </a:effectLst>
            </p:spPr>
            <p:txBody>
              <a:bodyPr vert="horz" wrap="square" lIns="91440" tIns="45720" rIns="91440" bIns="45720" rtlCol="0" anchor="ctr">
                <a:spAutoFit/>
              </a:bodyPr>
              <a:lstStyle/>
              <a:p>
                <a:pPr algn="r">
                  <a:spcBef>
                    <a:spcPct val="0"/>
                  </a:spcBef>
                  <a:defRPr/>
                </a:pPr>
                <a:r>
                  <a:rPr lang="en-US" altLang="ja-JP" sz="7200" b="1" dirty="0" smtClean="0">
                    <a:solidFill>
                      <a:prstClr val="black"/>
                    </a:solidFill>
                    <a:effectLst>
                      <a:outerShdw blurRad="38100" dist="38100" dir="2700000" algn="tl">
                        <a:srgbClr val="000000">
                          <a:alpha val="43137"/>
                        </a:srgbClr>
                      </a:outerShdw>
                    </a:effectLst>
                    <a:latin typeface="Times New Roman" pitchFamily="18" charset="0"/>
                    <a:ea typeface="ＭＳ Ｐ明朝" pitchFamily="18" charset="-128"/>
                    <a:cs typeface="Times New Roman" pitchFamily="18" charset="0"/>
                  </a:rPr>
                  <a:t>ICT</a:t>
                </a:r>
                <a:r>
                  <a:rPr lang="ja-JP" altLang="en-US" sz="7200" b="1" dirty="0" smtClean="0">
                    <a:solidFill>
                      <a:prstClr val="black"/>
                    </a:solidFill>
                    <a:effectLst>
                      <a:outerShdw blurRad="38100" dist="38100" dir="2700000" algn="tl">
                        <a:srgbClr val="000000">
                          <a:alpha val="43137"/>
                        </a:srgbClr>
                      </a:outerShdw>
                    </a:effectLst>
                    <a:latin typeface="Times New Roman" pitchFamily="18" charset="0"/>
                    <a:ea typeface="ＭＳ Ｐ明朝" pitchFamily="18" charset="-128"/>
                    <a:cs typeface="Times New Roman" pitchFamily="18" charset="0"/>
                  </a:rPr>
                  <a:t>活用の理想形</a:t>
                </a:r>
                <a:endParaRPr lang="ja-JP" altLang="en-US" sz="7200" b="1" dirty="0">
                  <a:solidFill>
                    <a:prstClr val="black"/>
                  </a:solidFill>
                  <a:effectLst>
                    <a:outerShdw blurRad="38100" dist="38100" dir="2700000" algn="tl">
                      <a:srgbClr val="000000">
                        <a:alpha val="43137"/>
                      </a:srgbClr>
                    </a:outerShdw>
                  </a:effectLst>
                  <a:latin typeface="Times New Roman" pitchFamily="18" charset="0"/>
                  <a:ea typeface="ＭＳ Ｐ明朝" pitchFamily="18" charset="-128"/>
                  <a:cs typeface="Times New Roman" pitchFamily="18" charset="0"/>
                </a:endParaRPr>
              </a:p>
            </p:txBody>
          </p:sp>
          <p:cxnSp>
            <p:nvCxnSpPr>
              <p:cNvPr id="7" name="直線コネクタ 6"/>
              <p:cNvCxnSpPr/>
              <p:nvPr/>
            </p:nvCxnSpPr>
            <p:spPr>
              <a:xfrm>
                <a:off x="714348" y="5429264"/>
                <a:ext cx="7715304" cy="1588"/>
              </a:xfrm>
              <a:prstGeom prst="line">
                <a:avLst/>
              </a:prstGeom>
              <a:ln w="19050">
                <a:solidFill>
                  <a:schemeClr val="tx1"/>
                </a:solidFill>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grpSp>
        <p:sp>
          <p:nvSpPr>
            <p:cNvPr id="11" name="正方形/長方形 10"/>
            <p:cNvSpPr/>
            <p:nvPr/>
          </p:nvSpPr>
          <p:spPr>
            <a:xfrm>
              <a:off x="714348" y="5500702"/>
              <a:ext cx="7715304" cy="461665"/>
            </a:xfrm>
            <a:prstGeom prst="rect">
              <a:avLst/>
            </a:prstGeom>
          </p:spPr>
          <p:txBody>
            <a:bodyPr wrap="square">
              <a:spAutoFit/>
            </a:bodyPr>
            <a:lstStyle/>
            <a:p>
              <a:pPr algn="r"/>
              <a:endParaRPr lang="ja-JP" altLang="en-US" sz="2400" dirty="0">
                <a:solidFill>
                  <a:prstClr val="black"/>
                </a:solidFill>
              </a:endParaRPr>
            </a:p>
          </p:txBody>
        </p:sp>
      </p:grpSp>
      <p:sp>
        <p:nvSpPr>
          <p:cNvPr id="8" name="テキスト ボックス 7"/>
          <p:cNvSpPr txBox="1"/>
          <p:nvPr/>
        </p:nvSpPr>
        <p:spPr>
          <a:xfrm>
            <a:off x="5580112" y="44624"/>
            <a:ext cx="3528392" cy="738664"/>
          </a:xfrm>
          <a:prstGeom prst="rect">
            <a:avLst/>
          </a:prstGeom>
          <a:noFill/>
        </p:spPr>
        <p:txBody>
          <a:bodyPr wrap="square" rtlCol="0">
            <a:spAutoFit/>
          </a:bodyPr>
          <a:lstStyle/>
          <a:p>
            <a:pPr algn="r"/>
            <a:r>
              <a:rPr lang="ja-JP" altLang="en-US" sz="1400" dirty="0" smtClean="0">
                <a:latin typeface="Times New Roman" pitchFamily="18" charset="0"/>
                <a:ea typeface="ＭＳ Ｐ明朝" pitchFamily="18" charset="-128"/>
                <a:cs typeface="Times New Roman" pitchFamily="18" charset="0"/>
              </a:rPr>
              <a:t>平成２６</a:t>
            </a:r>
            <a:r>
              <a:rPr kumimoji="1" lang="ja-JP" altLang="en-US" sz="1400" dirty="0" smtClean="0">
                <a:latin typeface="Times New Roman" pitchFamily="18" charset="0"/>
                <a:ea typeface="ＭＳ Ｐ明朝" pitchFamily="18" charset="-128"/>
                <a:cs typeface="Times New Roman" pitchFamily="18" charset="0"/>
              </a:rPr>
              <a:t>年</a:t>
            </a:r>
            <a:r>
              <a:rPr lang="ja-JP" altLang="en-US" sz="1400" dirty="0" smtClean="0">
                <a:latin typeface="Times New Roman" pitchFamily="18" charset="0"/>
                <a:ea typeface="ＭＳ Ｐ明朝" pitchFamily="18" charset="-128"/>
                <a:cs typeface="Times New Roman" pitchFamily="18" charset="0"/>
              </a:rPr>
              <a:t>１１</a:t>
            </a:r>
            <a:r>
              <a:rPr kumimoji="1" lang="ja-JP" altLang="en-US" sz="1400" dirty="0" smtClean="0">
                <a:latin typeface="Times New Roman" pitchFamily="18" charset="0"/>
                <a:ea typeface="ＭＳ Ｐ明朝" pitchFamily="18" charset="-128"/>
                <a:cs typeface="Times New Roman" pitchFamily="18" charset="0"/>
              </a:rPr>
              <a:t>月</a:t>
            </a:r>
            <a:r>
              <a:rPr lang="ja-JP" altLang="en-US" sz="1400" dirty="0">
                <a:latin typeface="Times New Roman" pitchFamily="18" charset="0"/>
                <a:ea typeface="ＭＳ Ｐ明朝" pitchFamily="18" charset="-128"/>
                <a:cs typeface="Times New Roman" pitchFamily="18" charset="0"/>
              </a:rPr>
              <a:t>５</a:t>
            </a:r>
            <a:r>
              <a:rPr kumimoji="1" lang="ja-JP" altLang="en-US" sz="1400" dirty="0" smtClean="0">
                <a:latin typeface="Times New Roman" pitchFamily="18" charset="0"/>
                <a:ea typeface="ＭＳ Ｐ明朝" pitchFamily="18" charset="-128"/>
                <a:cs typeface="Times New Roman" pitchFamily="18" charset="0"/>
              </a:rPr>
              <a:t>日</a:t>
            </a:r>
            <a:r>
              <a:rPr kumimoji="1" lang="en-US" altLang="ja-JP" sz="1400" dirty="0" smtClean="0">
                <a:latin typeface="Times New Roman" pitchFamily="18" charset="0"/>
                <a:ea typeface="ＭＳ Ｐ明朝" pitchFamily="18" charset="-128"/>
                <a:cs typeface="Times New Roman" pitchFamily="18" charset="0"/>
              </a:rPr>
              <a:t>(</a:t>
            </a:r>
            <a:r>
              <a:rPr lang="ja-JP" altLang="en-US" sz="1400" dirty="0">
                <a:latin typeface="Times New Roman" pitchFamily="18" charset="0"/>
                <a:ea typeface="ＭＳ Ｐ明朝" pitchFamily="18" charset="-128"/>
                <a:cs typeface="Times New Roman" pitchFamily="18" charset="0"/>
              </a:rPr>
              <a:t>水</a:t>
            </a:r>
            <a:r>
              <a:rPr kumimoji="1" lang="en-US" altLang="ja-JP" sz="1400" dirty="0" smtClean="0">
                <a:latin typeface="Times New Roman" pitchFamily="18" charset="0"/>
                <a:ea typeface="ＭＳ Ｐ明朝" pitchFamily="18" charset="-128"/>
                <a:cs typeface="Times New Roman" pitchFamily="18" charset="0"/>
              </a:rPr>
              <a:t>)</a:t>
            </a:r>
          </a:p>
          <a:p>
            <a:pPr algn="r"/>
            <a:r>
              <a:rPr lang="ja-JP" altLang="en-US" sz="1400" dirty="0" smtClean="0">
                <a:latin typeface="Times New Roman" pitchFamily="18" charset="0"/>
                <a:ea typeface="ＭＳ Ｐ明朝" pitchFamily="18" charset="-128"/>
                <a:cs typeface="Times New Roman" pitchFamily="18" charset="0"/>
              </a:rPr>
              <a:t>平成２６年度教科別教育課程説明会</a:t>
            </a:r>
            <a:r>
              <a:rPr lang="en-US" altLang="ja-JP" sz="1400" dirty="0" smtClean="0">
                <a:latin typeface="Times New Roman" pitchFamily="18" charset="0"/>
                <a:ea typeface="ＭＳ Ｐ明朝" pitchFamily="18" charset="-128"/>
                <a:cs typeface="Times New Roman" pitchFamily="18" charset="0"/>
              </a:rPr>
              <a:t>(</a:t>
            </a:r>
            <a:r>
              <a:rPr lang="ja-JP" altLang="en-US" sz="1400" dirty="0" smtClean="0">
                <a:latin typeface="Times New Roman" pitchFamily="18" charset="0"/>
                <a:ea typeface="ＭＳ Ｐ明朝" pitchFamily="18" charset="-128"/>
                <a:cs typeface="Times New Roman" pitchFamily="18" charset="0"/>
              </a:rPr>
              <a:t>数学</a:t>
            </a:r>
            <a:r>
              <a:rPr lang="en-US" altLang="ja-JP" sz="1400" dirty="0" smtClean="0">
                <a:latin typeface="Times New Roman" pitchFamily="18" charset="0"/>
                <a:ea typeface="ＭＳ Ｐ明朝" pitchFamily="18" charset="-128"/>
                <a:cs typeface="Times New Roman" pitchFamily="18" charset="0"/>
              </a:rPr>
              <a:t>)</a:t>
            </a:r>
          </a:p>
          <a:p>
            <a:pPr algn="r"/>
            <a:r>
              <a:rPr lang="en-US" altLang="ja-JP" sz="1400" dirty="0" smtClean="0">
                <a:latin typeface="Times New Roman" pitchFamily="18" charset="0"/>
                <a:ea typeface="ＭＳ Ｐ明朝" pitchFamily="18" charset="-128"/>
                <a:cs typeface="Times New Roman" pitchFamily="18" charset="0"/>
              </a:rPr>
              <a:t>@</a:t>
            </a:r>
            <a:r>
              <a:rPr lang="ja-JP" altLang="en-US" sz="1400" dirty="0" smtClean="0">
                <a:latin typeface="Times New Roman" pitchFamily="18" charset="0"/>
                <a:ea typeface="ＭＳ Ｐ明朝" pitchFamily="18" charset="-128"/>
                <a:cs typeface="Times New Roman" pitchFamily="18" charset="0"/>
              </a:rPr>
              <a:t> </a:t>
            </a:r>
            <a:r>
              <a:rPr lang="ja-JP" altLang="en-US" sz="1400" dirty="0">
                <a:latin typeface="Times New Roman" pitchFamily="18" charset="0"/>
                <a:ea typeface="ＭＳ Ｐ明朝" pitchFamily="18" charset="-128"/>
                <a:cs typeface="Times New Roman" pitchFamily="18" charset="0"/>
              </a:rPr>
              <a:t>神奈川</a:t>
            </a:r>
            <a:r>
              <a:rPr lang="ja-JP" altLang="en-US" sz="1400" dirty="0" smtClean="0">
                <a:latin typeface="Times New Roman" pitchFamily="18" charset="0"/>
                <a:ea typeface="ＭＳ Ｐ明朝" pitchFamily="18" charset="-128"/>
                <a:cs typeface="Times New Roman" pitchFamily="18" charset="0"/>
              </a:rPr>
              <a:t>県立総合教育センター</a:t>
            </a:r>
          </a:p>
        </p:txBody>
      </p:sp>
    </p:spTree>
    <p:extLst>
      <p:ext uri="{BB962C8B-B14F-4D97-AF65-F5344CB8AC3E}">
        <p14:creationId xmlns:p14="http://schemas.microsoft.com/office/powerpoint/2010/main" val="1943185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792" y="0"/>
            <a:ext cx="8430415" cy="6858000"/>
          </a:xfrm>
          <a:prstGeom prst="rect">
            <a:avLst/>
          </a:prstGeom>
        </p:spPr>
      </p:pic>
      <p:sp>
        <p:nvSpPr>
          <p:cNvPr id="2" name="スライド番号プレースホルダー 1"/>
          <p:cNvSpPr>
            <a:spLocks noGrp="1"/>
          </p:cNvSpPr>
          <p:nvPr>
            <p:ph type="sldNum" sz="quarter" idx="12"/>
          </p:nvPr>
        </p:nvSpPr>
        <p:spPr/>
        <p:txBody>
          <a:bodyPr/>
          <a:lstStyle/>
          <a:p>
            <a:fld id="{6C71AA54-A1B0-4E49-901D-479E6540262E}" type="slidenum">
              <a:rPr kumimoji="1" lang="ja-JP" altLang="en-US" smtClean="0"/>
              <a:pPr/>
              <a:t>7</a:t>
            </a:fld>
            <a:endParaRPr kumimoji="1" lang="ja-JP" altLang="en-US"/>
          </a:p>
        </p:txBody>
      </p:sp>
      <p:sp>
        <p:nvSpPr>
          <p:cNvPr id="3" name="正方形/長方形 2"/>
          <p:cNvSpPr/>
          <p:nvPr/>
        </p:nvSpPr>
        <p:spPr>
          <a:xfrm>
            <a:off x="281401" y="212447"/>
            <a:ext cx="8581195" cy="120032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base">
              <a:spcBef>
                <a:spcPct val="0"/>
              </a:spcBef>
              <a:spcAft>
                <a:spcPct val="0"/>
              </a:spcAft>
            </a:pPr>
            <a:r>
              <a:rPr lang="ja-JP" altLang="en-US" sz="7200" b="1" spc="50" dirty="0" smtClean="0">
                <a:ln w="11430"/>
                <a:solidFill>
                  <a:srgbClr val="FF1D1D"/>
                </a:solidFill>
                <a:latin typeface="HGS創英角ｺﾞｼｯｸUB" panose="020B0900000000000000" pitchFamily="50" charset="-128"/>
                <a:ea typeface="HGS創英角ｺﾞｼｯｸUB" panose="020B0900000000000000" pitchFamily="50" charset="-128"/>
              </a:rPr>
              <a:t>生徒による自由操作</a:t>
            </a:r>
            <a:endParaRPr lang="ja-JP" altLang="en-US" sz="7200" b="1" spc="50" dirty="0">
              <a:ln w="11430"/>
              <a:solidFill>
                <a:srgbClr val="FF1D1D"/>
              </a:solidFill>
              <a:latin typeface="Arial" charset="0"/>
            </a:endParaRPr>
          </a:p>
        </p:txBody>
      </p:sp>
      <p:sp>
        <p:nvSpPr>
          <p:cNvPr id="6" name="右矢印 5"/>
          <p:cNvSpPr/>
          <p:nvPr/>
        </p:nvSpPr>
        <p:spPr>
          <a:xfrm rot="5400000">
            <a:off x="3559199" y="1376772"/>
            <a:ext cx="1368152" cy="1440160"/>
          </a:xfrm>
          <a:prstGeom prst="rightArrow">
            <a:avLst/>
          </a:prstGeom>
          <a:solidFill>
            <a:srgbClr val="00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1043608" y="2785864"/>
            <a:ext cx="6715300" cy="120032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base">
              <a:spcBef>
                <a:spcPct val="0"/>
              </a:spcBef>
              <a:spcAft>
                <a:spcPct val="0"/>
              </a:spcAft>
            </a:pPr>
            <a:r>
              <a:rPr lang="ja-JP" altLang="en-US" sz="7200" b="1" spc="50" dirty="0" smtClean="0">
                <a:ln w="11430"/>
                <a:solidFill>
                  <a:srgbClr val="FF1D1D"/>
                </a:solidFill>
                <a:latin typeface="HGS創英角ｺﾞｼｯｸUB" panose="020B0900000000000000" pitchFamily="50" charset="-128"/>
                <a:ea typeface="HGS創英角ｺﾞｼｯｸUB" panose="020B0900000000000000" pitchFamily="50" charset="-128"/>
              </a:rPr>
              <a:t>帰納的な気づき</a:t>
            </a:r>
            <a:endParaRPr lang="ja-JP" altLang="en-US" sz="7200" b="1" spc="50" dirty="0">
              <a:ln w="11430"/>
              <a:solidFill>
                <a:srgbClr val="FF1D1D"/>
              </a:solidFill>
              <a:latin typeface="Arial" charset="0"/>
            </a:endParaRPr>
          </a:p>
        </p:txBody>
      </p:sp>
      <p:sp>
        <p:nvSpPr>
          <p:cNvPr id="8" name="右矢印 7"/>
          <p:cNvSpPr/>
          <p:nvPr/>
        </p:nvSpPr>
        <p:spPr>
          <a:xfrm rot="5400000">
            <a:off x="3569554" y="3945253"/>
            <a:ext cx="1368152" cy="1440160"/>
          </a:xfrm>
          <a:prstGeom prst="rightArrow">
            <a:avLst/>
          </a:prstGeom>
          <a:solidFill>
            <a:srgbClr val="00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1043608" y="5181586"/>
            <a:ext cx="6715301" cy="120032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base">
              <a:spcBef>
                <a:spcPct val="0"/>
              </a:spcBef>
              <a:spcAft>
                <a:spcPct val="0"/>
              </a:spcAft>
            </a:pPr>
            <a:r>
              <a:rPr lang="ja-JP" altLang="en-US" sz="7200" b="1" spc="50" dirty="0">
                <a:ln w="11430"/>
                <a:solidFill>
                  <a:srgbClr val="FF1D1D"/>
                </a:solidFill>
                <a:latin typeface="HGS創英角ｺﾞｼｯｸUB" panose="020B0900000000000000" pitchFamily="50" charset="-128"/>
                <a:ea typeface="HGS創英角ｺﾞｼｯｸUB" panose="020B0900000000000000" pitchFamily="50" charset="-128"/>
              </a:rPr>
              <a:t>演繹的</a:t>
            </a:r>
            <a:r>
              <a:rPr lang="ja-JP" altLang="en-US" sz="7200" b="1" spc="50" dirty="0" smtClean="0">
                <a:ln w="11430"/>
                <a:solidFill>
                  <a:srgbClr val="FF1D1D"/>
                </a:solidFill>
                <a:latin typeface="HGS創英角ｺﾞｼｯｸUB" panose="020B0900000000000000" pitchFamily="50" charset="-128"/>
                <a:ea typeface="HGS創英角ｺﾞｼｯｸUB" panose="020B0900000000000000" pitchFamily="50" charset="-128"/>
              </a:rPr>
              <a:t>な思考へ</a:t>
            </a:r>
            <a:endParaRPr lang="ja-JP" altLang="en-US" sz="7200" b="1" spc="50" dirty="0">
              <a:ln w="11430"/>
              <a:solidFill>
                <a:srgbClr val="FF1D1D"/>
              </a:solidFill>
              <a:latin typeface="Arial" charset="0"/>
            </a:endParaRPr>
          </a:p>
        </p:txBody>
      </p:sp>
      <p:grpSp>
        <p:nvGrpSpPr>
          <p:cNvPr id="11" name="グループ化 10"/>
          <p:cNvGrpSpPr/>
          <p:nvPr/>
        </p:nvGrpSpPr>
        <p:grpSpPr>
          <a:xfrm>
            <a:off x="583933" y="1968697"/>
            <a:ext cx="8280920" cy="3628472"/>
            <a:chOff x="539552" y="1124744"/>
            <a:chExt cx="2160239" cy="1152128"/>
          </a:xfrm>
        </p:grpSpPr>
        <p:sp>
          <p:nvSpPr>
            <p:cNvPr id="12" name="円/楕円 11"/>
            <p:cNvSpPr/>
            <p:nvPr/>
          </p:nvSpPr>
          <p:spPr>
            <a:xfrm>
              <a:off x="539552" y="1124744"/>
              <a:ext cx="2160239" cy="1152128"/>
            </a:xfrm>
            <a:prstGeom prst="ellipse">
              <a:avLst/>
            </a:prstGeom>
            <a:solidFill>
              <a:schemeClr val="bg1"/>
            </a:solidFill>
            <a:ln w="28575">
              <a:solidFill>
                <a:schemeClr val="tx1">
                  <a:lumMod val="50000"/>
                  <a:lumOff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683569" y="1384869"/>
              <a:ext cx="1931290" cy="732949"/>
            </a:xfrm>
            <a:prstGeom prst="rect">
              <a:avLst/>
            </a:prstGeom>
            <a:noFill/>
            <a:ln>
              <a:noFill/>
            </a:ln>
          </p:spPr>
          <p:style>
            <a:lnRef idx="2">
              <a:schemeClr val="accent5"/>
            </a:lnRef>
            <a:fillRef idx="1">
              <a:schemeClr val="lt1"/>
            </a:fillRef>
            <a:effectRef idx="0">
              <a:schemeClr val="accent5"/>
            </a:effectRef>
            <a:fontRef idx="minor">
              <a:schemeClr val="dk1"/>
            </a:fontRef>
          </p:style>
          <p:txBody>
            <a:bodyPr vert="horz" wrap="square" rtlCol="0" anchor="t" anchorCtr="0">
              <a:spAutoFit/>
            </a:bodyPr>
            <a:lstStyle/>
            <a:p>
              <a:pPr algn="ctr"/>
              <a:r>
                <a:rPr lang="ja-JP" altLang="en-US" sz="7200" dirty="0" smtClean="0">
                  <a:solidFill>
                    <a:schemeClr val="tx1"/>
                  </a:solidFill>
                  <a:effectLst>
                    <a:outerShdw blurRad="50800" dist="38100" dir="2700000" algn="tl" rotWithShape="0">
                      <a:prstClr val="black">
                        <a:alpha val="40000"/>
                      </a:prstClr>
                    </a:outerShdw>
                  </a:effectLst>
                  <a:latin typeface="HGP明朝B" pitchFamily="18" charset="-128"/>
                  <a:ea typeface="HGP明朝B" pitchFamily="18" charset="-128"/>
                  <a:cs typeface="Times New Roman" pitchFamily="18" charset="0"/>
                </a:rPr>
                <a:t>他県の国立大附属高など</a:t>
              </a:r>
            </a:p>
          </p:txBody>
        </p:sp>
      </p:grpSp>
    </p:spTree>
    <p:extLst>
      <p:ext uri="{BB962C8B-B14F-4D97-AF65-F5344CB8AC3E}">
        <p14:creationId xmlns:p14="http://schemas.microsoft.com/office/powerpoint/2010/main" val="1043771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p:bldP spid="8" grpId="0" animBg="1"/>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2700000" scaled="1"/>
        </a:gradFill>
        <a:effectLst/>
      </p:bgPr>
    </p:bg>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p:txBody>
          <a:bodyPr/>
          <a:lstStyle/>
          <a:p>
            <a:fld id="{6C71AA54-A1B0-4E49-901D-479E6540262E}" type="slidenum">
              <a:rPr lang="ja-JP" altLang="en-US" smtClean="0">
                <a:solidFill>
                  <a:prstClr val="black">
                    <a:tint val="75000"/>
                  </a:prstClr>
                </a:solidFill>
              </a:rPr>
              <a:pPr/>
              <a:t>8</a:t>
            </a:fld>
            <a:endParaRPr lang="ja-JP" altLang="en-US">
              <a:solidFill>
                <a:prstClr val="black">
                  <a:tint val="75000"/>
                </a:prstClr>
              </a:solidFill>
            </a:endParaRPr>
          </a:p>
        </p:txBody>
      </p:sp>
      <p:grpSp>
        <p:nvGrpSpPr>
          <p:cNvPr id="2" name="グループ化 11"/>
          <p:cNvGrpSpPr/>
          <p:nvPr/>
        </p:nvGrpSpPr>
        <p:grpSpPr>
          <a:xfrm>
            <a:off x="714348" y="4131239"/>
            <a:ext cx="7715304" cy="2726761"/>
            <a:chOff x="714348" y="4235714"/>
            <a:chExt cx="7715304" cy="1726653"/>
          </a:xfrm>
        </p:grpSpPr>
        <p:grpSp>
          <p:nvGrpSpPr>
            <p:cNvPr id="3" name="グループ化 8"/>
            <p:cNvGrpSpPr/>
            <p:nvPr/>
          </p:nvGrpSpPr>
          <p:grpSpPr>
            <a:xfrm>
              <a:off x="714348" y="4235714"/>
              <a:ext cx="7715304" cy="1569660"/>
              <a:chOff x="714348" y="4235714"/>
              <a:chExt cx="7715304" cy="1569660"/>
            </a:xfrm>
          </p:grpSpPr>
          <p:sp>
            <p:nvSpPr>
              <p:cNvPr id="5" name="タイトル 1"/>
              <p:cNvSpPr txBox="1">
                <a:spLocks/>
              </p:cNvSpPr>
              <p:nvPr/>
            </p:nvSpPr>
            <p:spPr>
              <a:xfrm>
                <a:off x="1547664" y="4235714"/>
                <a:ext cx="6881988" cy="1569660"/>
              </a:xfrm>
              <a:prstGeom prst="rect">
                <a:avLst/>
              </a:prstGeom>
              <a:ln>
                <a:noFill/>
              </a:ln>
              <a:effectLst>
                <a:outerShdw blurRad="50800" dist="38100" dir="2700000" algn="tl" rotWithShape="0">
                  <a:prstClr val="black">
                    <a:alpha val="40000"/>
                  </a:prstClr>
                </a:outerShdw>
              </a:effectLst>
            </p:spPr>
            <p:txBody>
              <a:bodyPr vert="horz" wrap="square" lIns="91440" tIns="45720" rIns="91440" bIns="45720" rtlCol="0" anchor="ctr">
                <a:spAutoFit/>
              </a:bodyPr>
              <a:lstStyle/>
              <a:p>
                <a:pPr algn="r">
                  <a:spcBef>
                    <a:spcPct val="0"/>
                  </a:spcBef>
                  <a:defRPr/>
                </a:pPr>
                <a:r>
                  <a:rPr lang="ja-JP" altLang="en-US" sz="9600" b="1" dirty="0" smtClean="0">
                    <a:solidFill>
                      <a:prstClr val="black"/>
                    </a:solidFill>
                    <a:effectLst>
                      <a:outerShdw blurRad="38100" dist="38100" dir="2700000" algn="tl">
                        <a:srgbClr val="000000">
                          <a:alpha val="43137"/>
                        </a:srgbClr>
                      </a:outerShdw>
                    </a:effectLst>
                    <a:latin typeface="Times New Roman" pitchFamily="18" charset="0"/>
                    <a:ea typeface="ＭＳ Ｐ明朝" pitchFamily="18" charset="-128"/>
                    <a:cs typeface="Times New Roman" pitchFamily="18" charset="0"/>
                  </a:rPr>
                  <a:t>現実は・・・</a:t>
                </a:r>
                <a:endParaRPr lang="ja-JP" altLang="en-US" sz="9600" b="1" dirty="0">
                  <a:solidFill>
                    <a:prstClr val="black"/>
                  </a:solidFill>
                  <a:effectLst>
                    <a:outerShdw blurRad="38100" dist="38100" dir="2700000" algn="tl">
                      <a:srgbClr val="000000">
                        <a:alpha val="43137"/>
                      </a:srgbClr>
                    </a:outerShdw>
                  </a:effectLst>
                  <a:latin typeface="Times New Roman" pitchFamily="18" charset="0"/>
                  <a:ea typeface="ＭＳ Ｐ明朝" pitchFamily="18" charset="-128"/>
                  <a:cs typeface="Times New Roman" pitchFamily="18" charset="0"/>
                </a:endParaRPr>
              </a:p>
            </p:txBody>
          </p:sp>
          <p:cxnSp>
            <p:nvCxnSpPr>
              <p:cNvPr id="7" name="直線コネクタ 6"/>
              <p:cNvCxnSpPr/>
              <p:nvPr/>
            </p:nvCxnSpPr>
            <p:spPr>
              <a:xfrm>
                <a:off x="714348" y="5429264"/>
                <a:ext cx="7715304" cy="1588"/>
              </a:xfrm>
              <a:prstGeom prst="line">
                <a:avLst/>
              </a:prstGeom>
              <a:ln w="19050">
                <a:solidFill>
                  <a:schemeClr val="tx1"/>
                </a:solidFill>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grpSp>
        <p:sp>
          <p:nvSpPr>
            <p:cNvPr id="11" name="正方形/長方形 10"/>
            <p:cNvSpPr/>
            <p:nvPr/>
          </p:nvSpPr>
          <p:spPr>
            <a:xfrm>
              <a:off x="714348" y="5500702"/>
              <a:ext cx="7715304" cy="461665"/>
            </a:xfrm>
            <a:prstGeom prst="rect">
              <a:avLst/>
            </a:prstGeom>
          </p:spPr>
          <p:txBody>
            <a:bodyPr wrap="square">
              <a:spAutoFit/>
            </a:bodyPr>
            <a:lstStyle/>
            <a:p>
              <a:pPr algn="r"/>
              <a:endParaRPr lang="ja-JP" altLang="en-US" sz="2400" dirty="0">
                <a:solidFill>
                  <a:prstClr val="black"/>
                </a:solidFill>
              </a:endParaRPr>
            </a:p>
          </p:txBody>
        </p:sp>
      </p:grpSp>
      <p:sp>
        <p:nvSpPr>
          <p:cNvPr id="8" name="テキスト ボックス 7"/>
          <p:cNvSpPr txBox="1"/>
          <p:nvPr/>
        </p:nvSpPr>
        <p:spPr>
          <a:xfrm>
            <a:off x="5580112" y="44624"/>
            <a:ext cx="3528392" cy="738664"/>
          </a:xfrm>
          <a:prstGeom prst="rect">
            <a:avLst/>
          </a:prstGeom>
          <a:noFill/>
        </p:spPr>
        <p:txBody>
          <a:bodyPr wrap="square" rtlCol="0">
            <a:spAutoFit/>
          </a:bodyPr>
          <a:lstStyle/>
          <a:p>
            <a:pPr algn="r"/>
            <a:r>
              <a:rPr lang="ja-JP" altLang="en-US" sz="1400" dirty="0" smtClean="0">
                <a:latin typeface="Times New Roman" pitchFamily="18" charset="0"/>
                <a:ea typeface="ＭＳ Ｐ明朝" pitchFamily="18" charset="-128"/>
                <a:cs typeface="Times New Roman" pitchFamily="18" charset="0"/>
              </a:rPr>
              <a:t>平成２６</a:t>
            </a:r>
            <a:r>
              <a:rPr kumimoji="1" lang="ja-JP" altLang="en-US" sz="1400" dirty="0" smtClean="0">
                <a:latin typeface="Times New Roman" pitchFamily="18" charset="0"/>
                <a:ea typeface="ＭＳ Ｐ明朝" pitchFamily="18" charset="-128"/>
                <a:cs typeface="Times New Roman" pitchFamily="18" charset="0"/>
              </a:rPr>
              <a:t>年</a:t>
            </a:r>
            <a:r>
              <a:rPr lang="ja-JP" altLang="en-US" sz="1400" dirty="0" smtClean="0">
                <a:latin typeface="Times New Roman" pitchFamily="18" charset="0"/>
                <a:ea typeface="ＭＳ Ｐ明朝" pitchFamily="18" charset="-128"/>
                <a:cs typeface="Times New Roman" pitchFamily="18" charset="0"/>
              </a:rPr>
              <a:t>１１</a:t>
            </a:r>
            <a:r>
              <a:rPr kumimoji="1" lang="ja-JP" altLang="en-US" sz="1400" dirty="0" smtClean="0">
                <a:latin typeface="Times New Roman" pitchFamily="18" charset="0"/>
                <a:ea typeface="ＭＳ Ｐ明朝" pitchFamily="18" charset="-128"/>
                <a:cs typeface="Times New Roman" pitchFamily="18" charset="0"/>
              </a:rPr>
              <a:t>月</a:t>
            </a:r>
            <a:r>
              <a:rPr lang="ja-JP" altLang="en-US" sz="1400" dirty="0">
                <a:latin typeface="Times New Roman" pitchFamily="18" charset="0"/>
                <a:ea typeface="ＭＳ Ｐ明朝" pitchFamily="18" charset="-128"/>
                <a:cs typeface="Times New Roman" pitchFamily="18" charset="0"/>
              </a:rPr>
              <a:t>５</a:t>
            </a:r>
            <a:r>
              <a:rPr kumimoji="1" lang="ja-JP" altLang="en-US" sz="1400" dirty="0" smtClean="0">
                <a:latin typeface="Times New Roman" pitchFamily="18" charset="0"/>
                <a:ea typeface="ＭＳ Ｐ明朝" pitchFamily="18" charset="-128"/>
                <a:cs typeface="Times New Roman" pitchFamily="18" charset="0"/>
              </a:rPr>
              <a:t>日</a:t>
            </a:r>
            <a:r>
              <a:rPr kumimoji="1" lang="en-US" altLang="ja-JP" sz="1400" dirty="0" smtClean="0">
                <a:latin typeface="Times New Roman" pitchFamily="18" charset="0"/>
                <a:ea typeface="ＭＳ Ｐ明朝" pitchFamily="18" charset="-128"/>
                <a:cs typeface="Times New Roman" pitchFamily="18" charset="0"/>
              </a:rPr>
              <a:t>(</a:t>
            </a:r>
            <a:r>
              <a:rPr lang="ja-JP" altLang="en-US" sz="1400" dirty="0">
                <a:latin typeface="Times New Roman" pitchFamily="18" charset="0"/>
                <a:ea typeface="ＭＳ Ｐ明朝" pitchFamily="18" charset="-128"/>
                <a:cs typeface="Times New Roman" pitchFamily="18" charset="0"/>
              </a:rPr>
              <a:t>水</a:t>
            </a:r>
            <a:r>
              <a:rPr kumimoji="1" lang="en-US" altLang="ja-JP" sz="1400" dirty="0" smtClean="0">
                <a:latin typeface="Times New Roman" pitchFamily="18" charset="0"/>
                <a:ea typeface="ＭＳ Ｐ明朝" pitchFamily="18" charset="-128"/>
                <a:cs typeface="Times New Roman" pitchFamily="18" charset="0"/>
              </a:rPr>
              <a:t>)</a:t>
            </a:r>
          </a:p>
          <a:p>
            <a:pPr algn="r"/>
            <a:r>
              <a:rPr lang="ja-JP" altLang="en-US" sz="1400" dirty="0" smtClean="0">
                <a:latin typeface="Times New Roman" pitchFamily="18" charset="0"/>
                <a:ea typeface="ＭＳ Ｐ明朝" pitchFamily="18" charset="-128"/>
                <a:cs typeface="Times New Roman" pitchFamily="18" charset="0"/>
              </a:rPr>
              <a:t>平成２６年度教科別教育課程説明会</a:t>
            </a:r>
            <a:r>
              <a:rPr lang="en-US" altLang="ja-JP" sz="1400" dirty="0" smtClean="0">
                <a:latin typeface="Times New Roman" pitchFamily="18" charset="0"/>
                <a:ea typeface="ＭＳ Ｐ明朝" pitchFamily="18" charset="-128"/>
                <a:cs typeface="Times New Roman" pitchFamily="18" charset="0"/>
              </a:rPr>
              <a:t>(</a:t>
            </a:r>
            <a:r>
              <a:rPr lang="ja-JP" altLang="en-US" sz="1400" dirty="0" smtClean="0">
                <a:latin typeface="Times New Roman" pitchFamily="18" charset="0"/>
                <a:ea typeface="ＭＳ Ｐ明朝" pitchFamily="18" charset="-128"/>
                <a:cs typeface="Times New Roman" pitchFamily="18" charset="0"/>
              </a:rPr>
              <a:t>数学</a:t>
            </a:r>
            <a:r>
              <a:rPr lang="en-US" altLang="ja-JP" sz="1400" dirty="0" smtClean="0">
                <a:latin typeface="Times New Roman" pitchFamily="18" charset="0"/>
                <a:ea typeface="ＭＳ Ｐ明朝" pitchFamily="18" charset="-128"/>
                <a:cs typeface="Times New Roman" pitchFamily="18" charset="0"/>
              </a:rPr>
              <a:t>)</a:t>
            </a:r>
          </a:p>
          <a:p>
            <a:pPr algn="r"/>
            <a:r>
              <a:rPr lang="en-US" altLang="ja-JP" sz="1400" dirty="0" smtClean="0">
                <a:latin typeface="Times New Roman" pitchFamily="18" charset="0"/>
                <a:ea typeface="ＭＳ Ｐ明朝" pitchFamily="18" charset="-128"/>
                <a:cs typeface="Times New Roman" pitchFamily="18" charset="0"/>
              </a:rPr>
              <a:t>@</a:t>
            </a:r>
            <a:r>
              <a:rPr lang="ja-JP" altLang="en-US" sz="1400" dirty="0" smtClean="0">
                <a:latin typeface="Times New Roman" pitchFamily="18" charset="0"/>
                <a:ea typeface="ＭＳ Ｐ明朝" pitchFamily="18" charset="-128"/>
                <a:cs typeface="Times New Roman" pitchFamily="18" charset="0"/>
              </a:rPr>
              <a:t> </a:t>
            </a:r>
            <a:r>
              <a:rPr lang="ja-JP" altLang="en-US" sz="1400" dirty="0">
                <a:latin typeface="Times New Roman" pitchFamily="18" charset="0"/>
                <a:ea typeface="ＭＳ Ｐ明朝" pitchFamily="18" charset="-128"/>
                <a:cs typeface="Times New Roman" pitchFamily="18" charset="0"/>
              </a:rPr>
              <a:t>神奈川</a:t>
            </a:r>
            <a:r>
              <a:rPr lang="ja-JP" altLang="en-US" sz="1400" dirty="0" smtClean="0">
                <a:latin typeface="Times New Roman" pitchFamily="18" charset="0"/>
                <a:ea typeface="ＭＳ Ｐ明朝" pitchFamily="18" charset="-128"/>
                <a:cs typeface="Times New Roman" pitchFamily="18" charset="0"/>
              </a:rPr>
              <a:t>県立総合教育センター</a:t>
            </a:r>
          </a:p>
        </p:txBody>
      </p:sp>
    </p:spTree>
    <p:extLst>
      <p:ext uri="{BB962C8B-B14F-4D97-AF65-F5344CB8AC3E}">
        <p14:creationId xmlns:p14="http://schemas.microsoft.com/office/powerpoint/2010/main" val="2753628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792" y="0"/>
            <a:ext cx="8430415" cy="6858000"/>
          </a:xfrm>
          <a:prstGeom prst="rect">
            <a:avLst/>
          </a:prstGeom>
        </p:spPr>
      </p:pic>
      <p:sp>
        <p:nvSpPr>
          <p:cNvPr id="2" name="スライド番号プレースホルダー 1"/>
          <p:cNvSpPr>
            <a:spLocks noGrp="1"/>
          </p:cNvSpPr>
          <p:nvPr>
            <p:ph type="sldNum" sz="quarter" idx="12"/>
          </p:nvPr>
        </p:nvSpPr>
        <p:spPr/>
        <p:txBody>
          <a:bodyPr/>
          <a:lstStyle/>
          <a:p>
            <a:fld id="{6C71AA54-A1B0-4E49-901D-479E6540262E}" type="slidenum">
              <a:rPr lang="ja-JP" altLang="en-US" smtClean="0">
                <a:solidFill>
                  <a:prstClr val="black">
                    <a:tint val="75000"/>
                  </a:prstClr>
                </a:solidFill>
              </a:rPr>
              <a:pPr/>
              <a:t>9</a:t>
            </a:fld>
            <a:endParaRPr lang="ja-JP" altLang="en-US">
              <a:solidFill>
                <a:prstClr val="black">
                  <a:tint val="75000"/>
                </a:prstClr>
              </a:solidFill>
            </a:endParaRPr>
          </a:p>
        </p:txBody>
      </p:sp>
      <p:sp>
        <p:nvSpPr>
          <p:cNvPr id="3" name="正方形/長方形 2"/>
          <p:cNvSpPr/>
          <p:nvPr/>
        </p:nvSpPr>
        <p:spPr>
          <a:xfrm>
            <a:off x="281400" y="212447"/>
            <a:ext cx="8581196" cy="120032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base">
              <a:spcBef>
                <a:spcPct val="0"/>
              </a:spcBef>
              <a:spcAft>
                <a:spcPct val="0"/>
              </a:spcAft>
            </a:pPr>
            <a:r>
              <a:rPr lang="ja-JP" altLang="en-US" sz="7200" b="1" spc="50" dirty="0" smtClean="0">
                <a:ln w="11430"/>
                <a:solidFill>
                  <a:srgbClr val="FF1D1D"/>
                </a:solidFill>
                <a:latin typeface="HGS創英角ｺﾞｼｯｸUB" panose="020B0900000000000000" pitchFamily="50" charset="-128"/>
                <a:ea typeface="HGS創英角ｺﾞｼｯｸUB" panose="020B0900000000000000" pitchFamily="50" charset="-128"/>
              </a:rPr>
              <a:t>教科書が終わらない</a:t>
            </a:r>
            <a:endParaRPr lang="ja-JP" altLang="en-US" sz="7200" b="1" spc="50" dirty="0">
              <a:ln w="11430"/>
              <a:solidFill>
                <a:srgbClr val="FF1D1D"/>
              </a:solidFill>
              <a:latin typeface="Arial" charset="0"/>
            </a:endParaRPr>
          </a:p>
        </p:txBody>
      </p:sp>
      <p:sp>
        <p:nvSpPr>
          <p:cNvPr id="6" name="右矢印 5"/>
          <p:cNvSpPr/>
          <p:nvPr/>
        </p:nvSpPr>
        <p:spPr>
          <a:xfrm rot="5400000">
            <a:off x="3559199" y="1376772"/>
            <a:ext cx="1368152" cy="1440160"/>
          </a:xfrm>
          <a:prstGeom prst="rightArrow">
            <a:avLst/>
          </a:prstGeom>
          <a:solidFill>
            <a:srgbClr val="00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 name="正方形/長方形 6"/>
          <p:cNvSpPr/>
          <p:nvPr/>
        </p:nvSpPr>
        <p:spPr>
          <a:xfrm>
            <a:off x="0" y="2787072"/>
            <a:ext cx="9009198" cy="120032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base">
              <a:spcBef>
                <a:spcPct val="0"/>
              </a:spcBef>
              <a:spcAft>
                <a:spcPct val="0"/>
              </a:spcAft>
            </a:pPr>
            <a:r>
              <a:rPr lang="en-US" altLang="ja-JP" sz="7200" b="1" spc="50" dirty="0" smtClean="0">
                <a:ln w="11430"/>
                <a:solidFill>
                  <a:srgbClr val="FF1D1D"/>
                </a:solidFill>
                <a:latin typeface="HGS創英角ｺﾞｼｯｸUB" panose="020B0900000000000000" pitchFamily="50" charset="-128"/>
                <a:ea typeface="HGS創英角ｺﾞｼｯｸUB" panose="020B0900000000000000" pitchFamily="50" charset="-128"/>
              </a:rPr>
              <a:t>ICT</a:t>
            </a:r>
            <a:r>
              <a:rPr lang="ja-JP" altLang="en-US" sz="7200" b="1" spc="50" dirty="0" smtClean="0">
                <a:ln w="11430"/>
                <a:solidFill>
                  <a:srgbClr val="FF1D1D"/>
                </a:solidFill>
                <a:latin typeface="HGS創英角ｺﾞｼｯｸUB" panose="020B0900000000000000" pitchFamily="50" charset="-128"/>
                <a:ea typeface="HGS創英角ｺﾞｼｯｸUB" panose="020B0900000000000000" pitchFamily="50" charset="-128"/>
              </a:rPr>
              <a:t>を使う余裕がない</a:t>
            </a:r>
            <a:endParaRPr lang="ja-JP" altLang="en-US" sz="7200" b="1" spc="50" dirty="0">
              <a:ln w="11430"/>
              <a:solidFill>
                <a:srgbClr val="FF1D1D"/>
              </a:solidFill>
              <a:latin typeface="Arial" charset="0"/>
            </a:endParaRPr>
          </a:p>
        </p:txBody>
      </p:sp>
      <p:sp>
        <p:nvSpPr>
          <p:cNvPr id="8" name="右矢印 7"/>
          <p:cNvSpPr/>
          <p:nvPr/>
        </p:nvSpPr>
        <p:spPr>
          <a:xfrm rot="5400000">
            <a:off x="3569554" y="3945253"/>
            <a:ext cx="1368152" cy="1440160"/>
          </a:xfrm>
          <a:prstGeom prst="rightArrow">
            <a:avLst/>
          </a:prstGeom>
          <a:solidFill>
            <a:srgbClr val="00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 name="正方形/長方形 8"/>
          <p:cNvSpPr/>
          <p:nvPr/>
        </p:nvSpPr>
        <p:spPr>
          <a:xfrm>
            <a:off x="1043606" y="5181586"/>
            <a:ext cx="6715300" cy="120032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base">
              <a:spcBef>
                <a:spcPct val="0"/>
              </a:spcBef>
              <a:spcAft>
                <a:spcPct val="0"/>
              </a:spcAft>
            </a:pPr>
            <a:r>
              <a:rPr lang="ja-JP" altLang="en-US" sz="7200" b="1" spc="50" dirty="0" smtClean="0">
                <a:ln w="11430"/>
                <a:solidFill>
                  <a:srgbClr val="FF1D1D"/>
                </a:solidFill>
                <a:latin typeface="HGS創英角ｺﾞｼｯｸUB" panose="020B0900000000000000" pitchFamily="50" charset="-128"/>
                <a:ea typeface="HGS創英角ｺﾞｼｯｸUB" panose="020B0900000000000000" pitchFamily="50" charset="-128"/>
              </a:rPr>
              <a:t>準備がたいへん</a:t>
            </a:r>
          </a:p>
        </p:txBody>
      </p:sp>
      <p:grpSp>
        <p:nvGrpSpPr>
          <p:cNvPr id="14" name="グループ化 13"/>
          <p:cNvGrpSpPr/>
          <p:nvPr/>
        </p:nvGrpSpPr>
        <p:grpSpPr>
          <a:xfrm>
            <a:off x="583933" y="1968697"/>
            <a:ext cx="8280920" cy="3628472"/>
            <a:chOff x="539552" y="1124744"/>
            <a:chExt cx="2160239" cy="1152128"/>
          </a:xfrm>
        </p:grpSpPr>
        <p:sp>
          <p:nvSpPr>
            <p:cNvPr id="15" name="円/楕円 14"/>
            <p:cNvSpPr/>
            <p:nvPr/>
          </p:nvSpPr>
          <p:spPr>
            <a:xfrm>
              <a:off x="539552" y="1124744"/>
              <a:ext cx="2160239" cy="1152128"/>
            </a:xfrm>
            <a:prstGeom prst="ellipse">
              <a:avLst/>
            </a:prstGeom>
            <a:solidFill>
              <a:schemeClr val="bg1"/>
            </a:solidFill>
            <a:ln w="28575">
              <a:solidFill>
                <a:schemeClr val="tx1">
                  <a:lumMod val="50000"/>
                  <a:lumOff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683569" y="1384869"/>
              <a:ext cx="1931290" cy="732949"/>
            </a:xfrm>
            <a:prstGeom prst="rect">
              <a:avLst/>
            </a:prstGeom>
            <a:noFill/>
            <a:ln>
              <a:noFill/>
            </a:ln>
          </p:spPr>
          <p:style>
            <a:lnRef idx="2">
              <a:schemeClr val="accent5"/>
            </a:lnRef>
            <a:fillRef idx="1">
              <a:schemeClr val="lt1"/>
            </a:fillRef>
            <a:effectRef idx="0">
              <a:schemeClr val="accent5"/>
            </a:effectRef>
            <a:fontRef idx="minor">
              <a:schemeClr val="dk1"/>
            </a:fontRef>
          </p:style>
          <p:txBody>
            <a:bodyPr vert="horz" wrap="square" rtlCol="0" anchor="t" anchorCtr="0">
              <a:spAutoFit/>
            </a:bodyPr>
            <a:lstStyle/>
            <a:p>
              <a:pPr algn="ctr"/>
              <a:r>
                <a:rPr lang="ja-JP" altLang="en-US" sz="7200" dirty="0" smtClean="0">
                  <a:solidFill>
                    <a:schemeClr val="tx1"/>
                  </a:solidFill>
                  <a:effectLst>
                    <a:outerShdw blurRad="50800" dist="38100" dir="2700000" algn="tl" rotWithShape="0">
                      <a:prstClr val="black">
                        <a:alpha val="40000"/>
                      </a:prstClr>
                    </a:outerShdw>
                  </a:effectLst>
                  <a:latin typeface="HGP明朝B" pitchFamily="18" charset="-128"/>
                  <a:ea typeface="HGP明朝B" pitchFamily="18" charset="-128"/>
                  <a:cs typeface="Times New Roman" pitchFamily="18" charset="0"/>
                </a:rPr>
                <a:t>ここはぜひという箇所だけでも</a:t>
              </a:r>
            </a:p>
          </p:txBody>
        </p:sp>
      </p:grpSp>
    </p:spTree>
    <p:extLst>
      <p:ext uri="{BB962C8B-B14F-4D97-AF65-F5344CB8AC3E}">
        <p14:creationId xmlns:p14="http://schemas.microsoft.com/office/powerpoint/2010/main" val="1533977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p:bldP spid="8" grpId="0" animBg="1"/>
      <p:bldP spid="9" grpId="0"/>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20128</TotalTime>
  <Words>804</Words>
  <Application>Microsoft Office PowerPoint</Application>
  <PresentationFormat>画面に合わせる (4:3)</PresentationFormat>
  <Paragraphs>168</Paragraphs>
  <Slides>34</Slides>
  <Notes>1</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34</vt:i4>
      </vt:variant>
    </vt:vector>
  </HeadingPairs>
  <TitlesOfParts>
    <vt:vector size="46" baseType="lpstr">
      <vt:lpstr>HGPｺﾞｼｯｸM</vt:lpstr>
      <vt:lpstr>HGP創英角ﾎﾟｯﾌﾟ体</vt:lpstr>
      <vt:lpstr>HGP明朝B</vt:lpstr>
      <vt:lpstr>HGP明朝E</vt:lpstr>
      <vt:lpstr>HGS創英角ｺﾞｼｯｸUB</vt:lpstr>
      <vt:lpstr>HG明朝B</vt:lpstr>
      <vt:lpstr>ＭＳ Ｐゴシック</vt:lpstr>
      <vt:lpstr>ＭＳ Ｐ明朝</vt:lpstr>
      <vt:lpstr>Arial</vt:lpstr>
      <vt:lpstr>Calibri</vt:lpstr>
      <vt:lpstr>Times New Roman</vt:lpstr>
      <vt:lpstr>Office テーマ</vt:lpstr>
      <vt:lpstr>PowerPoint プレゼンテーション</vt:lpstr>
      <vt:lpstr>PowerPoint プレゼンテーション</vt:lpstr>
      <vt:lpstr>1. はじめに</vt:lpstr>
      <vt:lpstr>２．数学的活動</vt:lpstr>
      <vt:lpstr>３．数学的な考え方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石谷優行</dc:creator>
  <cp:lastModifiedBy>masa</cp:lastModifiedBy>
  <cp:revision>722</cp:revision>
  <dcterms:created xsi:type="dcterms:W3CDTF">2012-10-26T12:05:46Z</dcterms:created>
  <dcterms:modified xsi:type="dcterms:W3CDTF">2014-10-29T05:15:28Z</dcterms:modified>
</cp:coreProperties>
</file>